
<file path=[Content_Types].xml><?xml version="1.0" encoding="utf-8"?>
<Types xmlns="http://schemas.openxmlformats.org/package/2006/content-types">
  <Default Extension="fntdata" ContentType="application/x-fontdata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6" r:id="rId2"/>
  </p:sldMasterIdLst>
  <p:sldIdLst>
    <p:sldId id="27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12192000" cy="6864350"/>
  <p:notesSz cx="12192000" cy="6864350"/>
  <p:embeddedFontLst>
    <p:embeddedFont>
      <p:font typeface="Grammarsaurus" pitchFamily="2" charset="0"/>
      <p:regular r:id="rId21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 varScale="1">
        <p:scale>
          <a:sx n="116" d="100"/>
          <a:sy n="116" d="100"/>
        </p:scale>
        <p:origin x="344" y="20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font" Target="fonts/font1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7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550" b="1" i="0">
                <a:solidFill>
                  <a:srgbClr val="424D5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9/18/25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14048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550" b="1" i="0">
                <a:solidFill>
                  <a:srgbClr val="424D5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9/18/25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9/18/25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9/18/25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7948"/>
            <a:ext cx="10363200" cy="5693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7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4036"/>
            <a:ext cx="853440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1F2F49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799142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1F2F49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16567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8801"/>
            <a:ext cx="530352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8801"/>
            <a:ext cx="530352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9/18/25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08464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9/18/25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445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2195175" cy="6861174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430369" y="198784"/>
            <a:ext cx="7331260" cy="589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7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96925" y="1133802"/>
            <a:ext cx="5276215" cy="16687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550" b="1" i="0">
                <a:solidFill>
                  <a:srgbClr val="424D5E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" y="0"/>
            <a:ext cx="12191998" cy="6864348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344639" y="217905"/>
            <a:ext cx="7319009" cy="58982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7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264697" y="1547403"/>
            <a:ext cx="6292215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1F2F49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83845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83845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83845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90914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g"/><Relationship Id="rId3" Type="http://schemas.openxmlformats.org/officeDocument/2006/relationships/image" Target="../media/image63.jpg"/><Relationship Id="rId7" Type="http://schemas.openxmlformats.org/officeDocument/2006/relationships/image" Target="../media/image67.jpg"/><Relationship Id="rId12" Type="http://schemas.openxmlformats.org/officeDocument/2006/relationships/image" Target="../media/image49.pn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g"/><Relationship Id="rId11" Type="http://schemas.openxmlformats.org/officeDocument/2006/relationships/image" Target="../media/image71.jpg"/><Relationship Id="rId5" Type="http://schemas.openxmlformats.org/officeDocument/2006/relationships/image" Target="../media/image65.jpg"/><Relationship Id="rId10" Type="http://schemas.openxmlformats.org/officeDocument/2006/relationships/image" Target="../media/image70.jpg"/><Relationship Id="rId4" Type="http://schemas.openxmlformats.org/officeDocument/2006/relationships/image" Target="../media/image64.jpg"/><Relationship Id="rId9" Type="http://schemas.openxmlformats.org/officeDocument/2006/relationships/image" Target="../media/image69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49.png"/><Relationship Id="rId7" Type="http://schemas.openxmlformats.org/officeDocument/2006/relationships/image" Target="../media/image76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10" Type="http://schemas.openxmlformats.org/officeDocument/2006/relationships/image" Target="../media/image79.png"/><Relationship Id="rId4" Type="http://schemas.openxmlformats.org/officeDocument/2006/relationships/image" Target="../media/image73.png"/><Relationship Id="rId9" Type="http://schemas.openxmlformats.org/officeDocument/2006/relationships/image" Target="../media/image7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image" Target="../media/image81.jpg"/><Relationship Id="rId7" Type="http://schemas.openxmlformats.org/officeDocument/2006/relationships/image" Target="../media/image85.png"/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11" Type="http://schemas.openxmlformats.org/officeDocument/2006/relationships/image" Target="../media/image89.png"/><Relationship Id="rId5" Type="http://schemas.openxmlformats.org/officeDocument/2006/relationships/image" Target="../media/image83.jpg"/><Relationship Id="rId10" Type="http://schemas.openxmlformats.org/officeDocument/2006/relationships/image" Target="../media/image88.png"/><Relationship Id="rId4" Type="http://schemas.openxmlformats.org/officeDocument/2006/relationships/image" Target="../media/image82.jpg"/><Relationship Id="rId9" Type="http://schemas.openxmlformats.org/officeDocument/2006/relationships/image" Target="../media/image8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13" Type="http://schemas.openxmlformats.org/officeDocument/2006/relationships/image" Target="../media/image108.png"/><Relationship Id="rId3" Type="http://schemas.openxmlformats.org/officeDocument/2006/relationships/image" Target="../media/image98.png"/><Relationship Id="rId7" Type="http://schemas.openxmlformats.org/officeDocument/2006/relationships/image" Target="../media/image102.png"/><Relationship Id="rId12" Type="http://schemas.openxmlformats.org/officeDocument/2006/relationships/image" Target="../media/image107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png"/><Relationship Id="rId11" Type="http://schemas.openxmlformats.org/officeDocument/2006/relationships/image" Target="../media/image106.png"/><Relationship Id="rId5" Type="http://schemas.openxmlformats.org/officeDocument/2006/relationships/image" Target="../media/image100.png"/><Relationship Id="rId10" Type="http://schemas.openxmlformats.org/officeDocument/2006/relationships/image" Target="../media/image105.png"/><Relationship Id="rId4" Type="http://schemas.openxmlformats.org/officeDocument/2006/relationships/image" Target="../media/image99.png"/><Relationship Id="rId9" Type="http://schemas.openxmlformats.org/officeDocument/2006/relationships/image" Target="../media/image104.png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0.png"/><Relationship Id="rId18" Type="http://schemas.openxmlformats.org/officeDocument/2006/relationships/image" Target="../media/image125.png"/><Relationship Id="rId26" Type="http://schemas.openxmlformats.org/officeDocument/2006/relationships/image" Target="../media/image133.png"/><Relationship Id="rId39" Type="http://schemas.openxmlformats.org/officeDocument/2006/relationships/image" Target="../media/image146.png"/><Relationship Id="rId21" Type="http://schemas.openxmlformats.org/officeDocument/2006/relationships/image" Target="../media/image128.png"/><Relationship Id="rId34" Type="http://schemas.openxmlformats.org/officeDocument/2006/relationships/image" Target="../media/image141.png"/><Relationship Id="rId42" Type="http://schemas.openxmlformats.org/officeDocument/2006/relationships/image" Target="../media/image149.png"/><Relationship Id="rId47" Type="http://schemas.openxmlformats.org/officeDocument/2006/relationships/image" Target="../media/image154.png"/><Relationship Id="rId50" Type="http://schemas.openxmlformats.org/officeDocument/2006/relationships/image" Target="../media/image108.png"/><Relationship Id="rId7" Type="http://schemas.openxmlformats.org/officeDocument/2006/relationships/image" Target="../media/image114.png"/><Relationship Id="rId2" Type="http://schemas.openxmlformats.org/officeDocument/2006/relationships/image" Target="../media/image109.png"/><Relationship Id="rId16" Type="http://schemas.openxmlformats.org/officeDocument/2006/relationships/image" Target="../media/image123.png"/><Relationship Id="rId29" Type="http://schemas.openxmlformats.org/officeDocument/2006/relationships/image" Target="../media/image136.png"/><Relationship Id="rId11" Type="http://schemas.openxmlformats.org/officeDocument/2006/relationships/image" Target="../media/image118.png"/><Relationship Id="rId24" Type="http://schemas.openxmlformats.org/officeDocument/2006/relationships/image" Target="../media/image131.png"/><Relationship Id="rId32" Type="http://schemas.openxmlformats.org/officeDocument/2006/relationships/image" Target="../media/image139.png"/><Relationship Id="rId37" Type="http://schemas.openxmlformats.org/officeDocument/2006/relationships/image" Target="../media/image144.png"/><Relationship Id="rId40" Type="http://schemas.openxmlformats.org/officeDocument/2006/relationships/image" Target="../media/image147.png"/><Relationship Id="rId45" Type="http://schemas.openxmlformats.org/officeDocument/2006/relationships/image" Target="../media/image152.png"/><Relationship Id="rId5" Type="http://schemas.openxmlformats.org/officeDocument/2006/relationships/image" Target="../media/image112.png"/><Relationship Id="rId15" Type="http://schemas.openxmlformats.org/officeDocument/2006/relationships/image" Target="../media/image122.png"/><Relationship Id="rId23" Type="http://schemas.openxmlformats.org/officeDocument/2006/relationships/image" Target="../media/image130.png"/><Relationship Id="rId28" Type="http://schemas.openxmlformats.org/officeDocument/2006/relationships/image" Target="../media/image135.png"/><Relationship Id="rId36" Type="http://schemas.openxmlformats.org/officeDocument/2006/relationships/image" Target="../media/image143.png"/><Relationship Id="rId49" Type="http://schemas.openxmlformats.org/officeDocument/2006/relationships/image" Target="../media/image156.png"/><Relationship Id="rId10" Type="http://schemas.openxmlformats.org/officeDocument/2006/relationships/image" Target="../media/image117.png"/><Relationship Id="rId19" Type="http://schemas.openxmlformats.org/officeDocument/2006/relationships/image" Target="../media/image126.png"/><Relationship Id="rId31" Type="http://schemas.openxmlformats.org/officeDocument/2006/relationships/image" Target="../media/image138.png"/><Relationship Id="rId44" Type="http://schemas.openxmlformats.org/officeDocument/2006/relationships/image" Target="../media/image151.png"/><Relationship Id="rId4" Type="http://schemas.openxmlformats.org/officeDocument/2006/relationships/image" Target="../media/image111.png"/><Relationship Id="rId9" Type="http://schemas.openxmlformats.org/officeDocument/2006/relationships/image" Target="../media/image116.png"/><Relationship Id="rId14" Type="http://schemas.openxmlformats.org/officeDocument/2006/relationships/image" Target="../media/image121.png"/><Relationship Id="rId22" Type="http://schemas.openxmlformats.org/officeDocument/2006/relationships/image" Target="../media/image129.png"/><Relationship Id="rId27" Type="http://schemas.openxmlformats.org/officeDocument/2006/relationships/image" Target="../media/image134.png"/><Relationship Id="rId30" Type="http://schemas.openxmlformats.org/officeDocument/2006/relationships/image" Target="../media/image137.png"/><Relationship Id="rId35" Type="http://schemas.openxmlformats.org/officeDocument/2006/relationships/image" Target="../media/image142.png"/><Relationship Id="rId43" Type="http://schemas.openxmlformats.org/officeDocument/2006/relationships/image" Target="../media/image150.png"/><Relationship Id="rId48" Type="http://schemas.openxmlformats.org/officeDocument/2006/relationships/image" Target="../media/image155.png"/><Relationship Id="rId8" Type="http://schemas.openxmlformats.org/officeDocument/2006/relationships/image" Target="../media/image115.png"/><Relationship Id="rId3" Type="http://schemas.openxmlformats.org/officeDocument/2006/relationships/image" Target="../media/image110.png"/><Relationship Id="rId12" Type="http://schemas.openxmlformats.org/officeDocument/2006/relationships/image" Target="../media/image119.png"/><Relationship Id="rId17" Type="http://schemas.openxmlformats.org/officeDocument/2006/relationships/image" Target="../media/image124.png"/><Relationship Id="rId25" Type="http://schemas.openxmlformats.org/officeDocument/2006/relationships/image" Target="../media/image132.png"/><Relationship Id="rId33" Type="http://schemas.openxmlformats.org/officeDocument/2006/relationships/image" Target="../media/image140.png"/><Relationship Id="rId38" Type="http://schemas.openxmlformats.org/officeDocument/2006/relationships/image" Target="../media/image145.png"/><Relationship Id="rId46" Type="http://schemas.openxmlformats.org/officeDocument/2006/relationships/image" Target="../media/image153.png"/><Relationship Id="rId20" Type="http://schemas.openxmlformats.org/officeDocument/2006/relationships/image" Target="../media/image127.png"/><Relationship Id="rId41" Type="http://schemas.openxmlformats.org/officeDocument/2006/relationships/image" Target="../media/image1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g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2" Type="http://schemas.openxmlformats.org/officeDocument/2006/relationships/image" Target="../media/image37.png"/><Relationship Id="rId16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5" Type="http://schemas.openxmlformats.org/officeDocument/2006/relationships/image" Target="../media/image5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Relationship Id="rId14" Type="http://schemas.openxmlformats.org/officeDocument/2006/relationships/image" Target="../media/image4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g"/><Relationship Id="rId3" Type="http://schemas.openxmlformats.org/officeDocument/2006/relationships/image" Target="../media/image53.jpg"/><Relationship Id="rId7" Type="http://schemas.openxmlformats.org/officeDocument/2006/relationships/image" Target="../media/image57.jpg"/><Relationship Id="rId12" Type="http://schemas.openxmlformats.org/officeDocument/2006/relationships/image" Target="../media/image49.pn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g"/><Relationship Id="rId11" Type="http://schemas.openxmlformats.org/officeDocument/2006/relationships/image" Target="../media/image61.jpg"/><Relationship Id="rId5" Type="http://schemas.openxmlformats.org/officeDocument/2006/relationships/image" Target="../media/image55.jpg"/><Relationship Id="rId10" Type="http://schemas.openxmlformats.org/officeDocument/2006/relationships/image" Target="../media/image60.jpg"/><Relationship Id="rId4" Type="http://schemas.openxmlformats.org/officeDocument/2006/relationships/image" Target="../media/image54.jpg"/><Relationship Id="rId9" Type="http://schemas.openxmlformats.org/officeDocument/2006/relationships/image" Target="../media/image5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" y="3176"/>
            <a:ext cx="12191998" cy="6857999"/>
          </a:xfrm>
          <a:prstGeom prst="rect">
            <a:avLst/>
          </a:prstGeom>
        </p:spPr>
      </p:pic>
      <p:sp>
        <p:nvSpPr>
          <p:cNvPr id="174" name="object 174"/>
          <p:cNvSpPr/>
          <p:nvPr/>
        </p:nvSpPr>
        <p:spPr>
          <a:xfrm>
            <a:off x="654762" y="2878454"/>
            <a:ext cx="10809605" cy="15240"/>
          </a:xfrm>
          <a:custGeom>
            <a:avLst/>
            <a:gdLst/>
            <a:ahLst/>
            <a:cxnLst/>
            <a:rect l="l" t="t" r="r" b="b"/>
            <a:pathLst>
              <a:path w="10809605" h="15239">
                <a:moveTo>
                  <a:pt x="10809351" y="0"/>
                </a:moveTo>
                <a:lnTo>
                  <a:pt x="0" y="0"/>
                </a:lnTo>
                <a:lnTo>
                  <a:pt x="0" y="14820"/>
                </a:lnTo>
                <a:lnTo>
                  <a:pt x="10809351" y="14820"/>
                </a:lnTo>
                <a:lnTo>
                  <a:pt x="10809351" y="0"/>
                </a:lnTo>
                <a:close/>
              </a:path>
            </a:pathLst>
          </a:custGeom>
          <a:solidFill>
            <a:srgbClr val="2C5877"/>
          </a:solidFill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177" name="object 41">
            <a:extLst>
              <a:ext uri="{FF2B5EF4-FFF2-40B4-BE49-F238E27FC236}">
                <a16:creationId xmlns:a16="http://schemas.microsoft.com/office/drawing/2014/main" id="{B322BAF2-ED20-4E8C-C707-31DE3C1B3AD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0989" y="541131"/>
            <a:ext cx="10937875" cy="109004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sz="7000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FFB08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Grammarsaurus" pitchFamily="2" charset="0"/>
              </a:rPr>
              <a:t>The world and my school</a:t>
            </a:r>
            <a:endParaRPr sz="7000" dirty="0"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Grammarsaurus" pitchFamily="2" charset="0"/>
            </a:endParaRPr>
          </a:p>
        </p:txBody>
      </p:sp>
      <p:sp>
        <p:nvSpPr>
          <p:cNvPr id="178" name="object 163">
            <a:extLst>
              <a:ext uri="{FF2B5EF4-FFF2-40B4-BE49-F238E27FC236}">
                <a16:creationId xmlns:a16="http://schemas.microsoft.com/office/drawing/2014/main" id="{DCBDB42E-22DC-CD8C-5B55-999E1D8DCBEE}"/>
              </a:ext>
            </a:extLst>
          </p:cNvPr>
          <p:cNvSpPr txBox="1"/>
          <p:nvPr/>
        </p:nvSpPr>
        <p:spPr>
          <a:xfrm>
            <a:off x="2000781" y="1631173"/>
            <a:ext cx="8117564" cy="2945037"/>
          </a:xfrm>
          <a:prstGeom prst="rect">
            <a:avLst/>
          </a:prstGeom>
        </p:spPr>
        <p:txBody>
          <a:bodyPr vert="horz" wrap="square" lIns="0" tIns="313055" rIns="0" bIns="0" rtlCol="0">
            <a:spAutoFit/>
          </a:bodyPr>
          <a:lstStyle/>
          <a:p>
            <a:pPr marR="15875" algn="ctr">
              <a:spcBef>
                <a:spcPts val="2465"/>
              </a:spcBef>
            </a:pPr>
            <a:r>
              <a:rPr sz="4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Where in the world do I live?</a:t>
            </a:r>
            <a:endParaRPr sz="4400" dirty="0">
              <a:latin typeface="Grammarsaurus" pitchFamily="2" charset="0"/>
              <a:cs typeface="Arial"/>
            </a:endParaRPr>
          </a:p>
          <a:p>
            <a:pPr marL="12065" algn="ctr">
              <a:spcBef>
                <a:spcPts val="3045"/>
              </a:spcBef>
            </a:pPr>
            <a:r>
              <a:rPr sz="6000" b="1" dirty="0">
                <a:ln>
                  <a:solidFill>
                    <a:prstClr val="black">
                      <a:lumMod val="75000"/>
                      <a:lumOff val="25000"/>
                    </a:prstClr>
                  </a:solidFill>
                </a:ln>
                <a:solidFill>
                  <a:srgbClr val="FFB08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Grammarsaurus" pitchFamily="2" charset="0"/>
                <a:cs typeface="Arial"/>
              </a:rPr>
              <a:t>Lesson </a:t>
            </a:r>
            <a:r>
              <a:rPr lang="en-US" sz="6000" b="1" dirty="0">
                <a:ln>
                  <a:solidFill>
                    <a:prstClr val="black">
                      <a:lumMod val="75000"/>
                      <a:lumOff val="25000"/>
                    </a:prstClr>
                  </a:solidFill>
                </a:ln>
                <a:solidFill>
                  <a:srgbClr val="FFB08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Grammarsaurus" pitchFamily="2" charset="0"/>
                <a:cs typeface="Arial"/>
              </a:rPr>
              <a:t>2</a:t>
            </a:r>
            <a:endParaRPr sz="6000" dirty="0">
              <a:ln>
                <a:solidFill>
                  <a:prstClr val="black">
                    <a:lumMod val="75000"/>
                    <a:lumOff val="25000"/>
                  </a:prst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Grammarsaurus" pitchFamily="2" charset="0"/>
              <a:cs typeface="Arial"/>
            </a:endParaRPr>
          </a:p>
          <a:p>
            <a:pPr marR="6985" algn="ctr">
              <a:spcBef>
                <a:spcPts val="655"/>
              </a:spcBef>
            </a:pPr>
            <a:r>
              <a:rPr lang="en-GB" sz="32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Where is my school on the street?</a:t>
            </a:r>
            <a:endParaRPr sz="32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860200" y="44071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9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6114224" y="1225067"/>
            <a:ext cx="2569210" cy="1584325"/>
            <a:chOff x="6114224" y="1225067"/>
            <a:chExt cx="2569210" cy="158432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114224" y="1225067"/>
              <a:ext cx="2568727" cy="158393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5" name="object 5"/>
            <p:cNvSpPr/>
            <p:nvPr/>
          </p:nvSpPr>
          <p:spPr>
            <a:xfrm>
              <a:off x="7015562" y="2502004"/>
              <a:ext cx="766445" cy="255270"/>
            </a:xfrm>
            <a:custGeom>
              <a:avLst/>
              <a:gdLst/>
              <a:ahLst/>
              <a:cxnLst/>
              <a:rect l="l" t="t" r="r" b="b"/>
              <a:pathLst>
                <a:path w="766445" h="255269">
                  <a:moveTo>
                    <a:pt x="736295" y="0"/>
                  </a:moveTo>
                  <a:lnTo>
                    <a:pt x="29794" y="0"/>
                  </a:lnTo>
                  <a:lnTo>
                    <a:pt x="18200" y="2340"/>
                  </a:lnTo>
                  <a:lnTo>
                    <a:pt x="8729" y="8724"/>
                  </a:lnTo>
                  <a:lnTo>
                    <a:pt x="2342" y="18195"/>
                  </a:lnTo>
                  <a:lnTo>
                    <a:pt x="0" y="29794"/>
                  </a:lnTo>
                  <a:lnTo>
                    <a:pt x="0" y="224916"/>
                  </a:lnTo>
                  <a:lnTo>
                    <a:pt x="2342" y="236516"/>
                  </a:lnTo>
                  <a:lnTo>
                    <a:pt x="8729" y="245986"/>
                  </a:lnTo>
                  <a:lnTo>
                    <a:pt x="18200" y="252370"/>
                  </a:lnTo>
                  <a:lnTo>
                    <a:pt x="29794" y="254711"/>
                  </a:lnTo>
                  <a:lnTo>
                    <a:pt x="736295" y="254711"/>
                  </a:lnTo>
                  <a:lnTo>
                    <a:pt x="747894" y="252370"/>
                  </a:lnTo>
                  <a:lnTo>
                    <a:pt x="757364" y="245986"/>
                  </a:lnTo>
                  <a:lnTo>
                    <a:pt x="763748" y="236516"/>
                  </a:lnTo>
                  <a:lnTo>
                    <a:pt x="766089" y="224916"/>
                  </a:lnTo>
                  <a:lnTo>
                    <a:pt x="766089" y="29794"/>
                  </a:lnTo>
                  <a:lnTo>
                    <a:pt x="763748" y="18195"/>
                  </a:lnTo>
                  <a:lnTo>
                    <a:pt x="757364" y="8724"/>
                  </a:lnTo>
                  <a:lnTo>
                    <a:pt x="747894" y="2340"/>
                  </a:lnTo>
                  <a:lnTo>
                    <a:pt x="736295" y="0"/>
                  </a:lnTo>
                  <a:close/>
                </a:path>
              </a:pathLst>
            </a:custGeom>
            <a:solidFill>
              <a:srgbClr val="E9ECF1">
                <a:alpha val="79998"/>
              </a:srgbClr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7015562" y="2502004"/>
              <a:ext cx="766445" cy="255270"/>
            </a:xfrm>
            <a:custGeom>
              <a:avLst/>
              <a:gdLst/>
              <a:ahLst/>
              <a:cxnLst/>
              <a:rect l="l" t="t" r="r" b="b"/>
              <a:pathLst>
                <a:path w="766445" h="255269">
                  <a:moveTo>
                    <a:pt x="736295" y="254711"/>
                  </a:moveTo>
                  <a:lnTo>
                    <a:pt x="29794" y="254711"/>
                  </a:lnTo>
                  <a:lnTo>
                    <a:pt x="18200" y="252370"/>
                  </a:lnTo>
                  <a:lnTo>
                    <a:pt x="8729" y="245986"/>
                  </a:lnTo>
                  <a:lnTo>
                    <a:pt x="2342" y="236516"/>
                  </a:lnTo>
                  <a:lnTo>
                    <a:pt x="0" y="224916"/>
                  </a:lnTo>
                  <a:lnTo>
                    <a:pt x="0" y="29794"/>
                  </a:lnTo>
                  <a:lnTo>
                    <a:pt x="2342" y="18195"/>
                  </a:lnTo>
                  <a:lnTo>
                    <a:pt x="8729" y="8724"/>
                  </a:lnTo>
                  <a:lnTo>
                    <a:pt x="18200" y="2340"/>
                  </a:lnTo>
                  <a:lnTo>
                    <a:pt x="29794" y="0"/>
                  </a:lnTo>
                  <a:lnTo>
                    <a:pt x="736295" y="0"/>
                  </a:lnTo>
                  <a:lnTo>
                    <a:pt x="747894" y="2340"/>
                  </a:lnTo>
                  <a:lnTo>
                    <a:pt x="757364" y="8724"/>
                  </a:lnTo>
                  <a:lnTo>
                    <a:pt x="763748" y="18195"/>
                  </a:lnTo>
                  <a:lnTo>
                    <a:pt x="766089" y="29794"/>
                  </a:lnTo>
                  <a:lnTo>
                    <a:pt x="766089" y="224916"/>
                  </a:lnTo>
                  <a:lnTo>
                    <a:pt x="763748" y="236516"/>
                  </a:lnTo>
                  <a:lnTo>
                    <a:pt x="757364" y="245986"/>
                  </a:lnTo>
                  <a:lnTo>
                    <a:pt x="747894" y="252370"/>
                  </a:lnTo>
                  <a:lnTo>
                    <a:pt x="736295" y="254711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8807686" y="1225067"/>
            <a:ext cx="2568575" cy="1584325"/>
            <a:chOff x="8807686" y="1225067"/>
            <a:chExt cx="2568575" cy="1584325"/>
          </a:xfrm>
        </p:grpSpPr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807686" y="1225067"/>
              <a:ext cx="2568244" cy="158393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9" name="object 9"/>
            <p:cNvSpPr/>
            <p:nvPr/>
          </p:nvSpPr>
          <p:spPr>
            <a:xfrm>
              <a:off x="9708752" y="2502004"/>
              <a:ext cx="766445" cy="255270"/>
            </a:xfrm>
            <a:custGeom>
              <a:avLst/>
              <a:gdLst/>
              <a:ahLst/>
              <a:cxnLst/>
              <a:rect l="l" t="t" r="r" b="b"/>
              <a:pathLst>
                <a:path w="766445" h="255269">
                  <a:moveTo>
                    <a:pt x="736295" y="0"/>
                  </a:moveTo>
                  <a:lnTo>
                    <a:pt x="29794" y="0"/>
                  </a:lnTo>
                  <a:lnTo>
                    <a:pt x="18195" y="2340"/>
                  </a:lnTo>
                  <a:lnTo>
                    <a:pt x="8724" y="8724"/>
                  </a:lnTo>
                  <a:lnTo>
                    <a:pt x="2340" y="18195"/>
                  </a:lnTo>
                  <a:lnTo>
                    <a:pt x="0" y="29794"/>
                  </a:lnTo>
                  <a:lnTo>
                    <a:pt x="0" y="224916"/>
                  </a:lnTo>
                  <a:lnTo>
                    <a:pt x="2340" y="236516"/>
                  </a:lnTo>
                  <a:lnTo>
                    <a:pt x="8724" y="245986"/>
                  </a:lnTo>
                  <a:lnTo>
                    <a:pt x="18195" y="252370"/>
                  </a:lnTo>
                  <a:lnTo>
                    <a:pt x="29794" y="254711"/>
                  </a:lnTo>
                  <a:lnTo>
                    <a:pt x="736295" y="254711"/>
                  </a:lnTo>
                  <a:lnTo>
                    <a:pt x="747894" y="252370"/>
                  </a:lnTo>
                  <a:lnTo>
                    <a:pt x="757364" y="245986"/>
                  </a:lnTo>
                  <a:lnTo>
                    <a:pt x="763748" y="236516"/>
                  </a:lnTo>
                  <a:lnTo>
                    <a:pt x="766089" y="224916"/>
                  </a:lnTo>
                  <a:lnTo>
                    <a:pt x="766089" y="29794"/>
                  </a:lnTo>
                  <a:lnTo>
                    <a:pt x="763748" y="18195"/>
                  </a:lnTo>
                  <a:lnTo>
                    <a:pt x="757364" y="8724"/>
                  </a:lnTo>
                  <a:lnTo>
                    <a:pt x="747894" y="2340"/>
                  </a:lnTo>
                  <a:lnTo>
                    <a:pt x="736295" y="0"/>
                  </a:lnTo>
                  <a:close/>
                </a:path>
              </a:pathLst>
            </a:custGeom>
            <a:solidFill>
              <a:srgbClr val="E9ECF1">
                <a:alpha val="79998"/>
              </a:srgbClr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9708752" y="2502004"/>
              <a:ext cx="766445" cy="255270"/>
            </a:xfrm>
            <a:custGeom>
              <a:avLst/>
              <a:gdLst/>
              <a:ahLst/>
              <a:cxnLst/>
              <a:rect l="l" t="t" r="r" b="b"/>
              <a:pathLst>
                <a:path w="766445" h="255269">
                  <a:moveTo>
                    <a:pt x="736295" y="254711"/>
                  </a:moveTo>
                  <a:lnTo>
                    <a:pt x="29794" y="254711"/>
                  </a:lnTo>
                  <a:lnTo>
                    <a:pt x="18195" y="252370"/>
                  </a:lnTo>
                  <a:lnTo>
                    <a:pt x="8724" y="245986"/>
                  </a:lnTo>
                  <a:lnTo>
                    <a:pt x="2340" y="236516"/>
                  </a:lnTo>
                  <a:lnTo>
                    <a:pt x="0" y="224916"/>
                  </a:lnTo>
                  <a:lnTo>
                    <a:pt x="0" y="29794"/>
                  </a:lnTo>
                  <a:lnTo>
                    <a:pt x="2340" y="18195"/>
                  </a:lnTo>
                  <a:lnTo>
                    <a:pt x="8724" y="8724"/>
                  </a:lnTo>
                  <a:lnTo>
                    <a:pt x="18195" y="2340"/>
                  </a:lnTo>
                  <a:lnTo>
                    <a:pt x="29794" y="0"/>
                  </a:lnTo>
                  <a:lnTo>
                    <a:pt x="736295" y="0"/>
                  </a:lnTo>
                  <a:lnTo>
                    <a:pt x="747894" y="2340"/>
                  </a:lnTo>
                  <a:lnTo>
                    <a:pt x="757364" y="8724"/>
                  </a:lnTo>
                  <a:lnTo>
                    <a:pt x="763748" y="18195"/>
                  </a:lnTo>
                  <a:lnTo>
                    <a:pt x="766089" y="29794"/>
                  </a:lnTo>
                  <a:lnTo>
                    <a:pt x="766089" y="224916"/>
                  </a:lnTo>
                  <a:lnTo>
                    <a:pt x="763748" y="236516"/>
                  </a:lnTo>
                  <a:lnTo>
                    <a:pt x="757364" y="245986"/>
                  </a:lnTo>
                  <a:lnTo>
                    <a:pt x="747894" y="252370"/>
                  </a:lnTo>
                  <a:lnTo>
                    <a:pt x="736295" y="254711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8807414" y="2898635"/>
            <a:ext cx="2569210" cy="1584325"/>
            <a:chOff x="8807414" y="2898635"/>
            <a:chExt cx="2569210" cy="1584325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807414" y="2898635"/>
              <a:ext cx="2568775" cy="158391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3" name="object 13"/>
            <p:cNvSpPr/>
            <p:nvPr/>
          </p:nvSpPr>
          <p:spPr>
            <a:xfrm>
              <a:off x="9708752" y="4175575"/>
              <a:ext cx="766445" cy="255270"/>
            </a:xfrm>
            <a:custGeom>
              <a:avLst/>
              <a:gdLst/>
              <a:ahLst/>
              <a:cxnLst/>
              <a:rect l="l" t="t" r="r" b="b"/>
              <a:pathLst>
                <a:path w="766445" h="255270">
                  <a:moveTo>
                    <a:pt x="736295" y="0"/>
                  </a:moveTo>
                  <a:lnTo>
                    <a:pt x="29794" y="0"/>
                  </a:lnTo>
                  <a:lnTo>
                    <a:pt x="18195" y="2340"/>
                  </a:lnTo>
                  <a:lnTo>
                    <a:pt x="8724" y="8724"/>
                  </a:lnTo>
                  <a:lnTo>
                    <a:pt x="2340" y="18195"/>
                  </a:lnTo>
                  <a:lnTo>
                    <a:pt x="0" y="29794"/>
                  </a:lnTo>
                  <a:lnTo>
                    <a:pt x="0" y="224917"/>
                  </a:lnTo>
                  <a:lnTo>
                    <a:pt x="2340" y="236516"/>
                  </a:lnTo>
                  <a:lnTo>
                    <a:pt x="8724" y="245986"/>
                  </a:lnTo>
                  <a:lnTo>
                    <a:pt x="18195" y="252370"/>
                  </a:lnTo>
                  <a:lnTo>
                    <a:pt x="29794" y="254711"/>
                  </a:lnTo>
                  <a:lnTo>
                    <a:pt x="736295" y="254711"/>
                  </a:lnTo>
                  <a:lnTo>
                    <a:pt x="747894" y="252370"/>
                  </a:lnTo>
                  <a:lnTo>
                    <a:pt x="757364" y="245986"/>
                  </a:lnTo>
                  <a:lnTo>
                    <a:pt x="763748" y="236516"/>
                  </a:lnTo>
                  <a:lnTo>
                    <a:pt x="766089" y="224917"/>
                  </a:lnTo>
                  <a:lnTo>
                    <a:pt x="766089" y="29794"/>
                  </a:lnTo>
                  <a:lnTo>
                    <a:pt x="763748" y="18195"/>
                  </a:lnTo>
                  <a:lnTo>
                    <a:pt x="757364" y="8724"/>
                  </a:lnTo>
                  <a:lnTo>
                    <a:pt x="747894" y="2340"/>
                  </a:lnTo>
                  <a:lnTo>
                    <a:pt x="736295" y="0"/>
                  </a:lnTo>
                  <a:close/>
                </a:path>
              </a:pathLst>
            </a:custGeom>
            <a:solidFill>
              <a:srgbClr val="E9ECF1">
                <a:alpha val="79998"/>
              </a:srgbClr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9708752" y="4175575"/>
              <a:ext cx="766445" cy="255270"/>
            </a:xfrm>
            <a:custGeom>
              <a:avLst/>
              <a:gdLst/>
              <a:ahLst/>
              <a:cxnLst/>
              <a:rect l="l" t="t" r="r" b="b"/>
              <a:pathLst>
                <a:path w="766445" h="255270">
                  <a:moveTo>
                    <a:pt x="736295" y="254711"/>
                  </a:moveTo>
                  <a:lnTo>
                    <a:pt x="29794" y="254711"/>
                  </a:lnTo>
                  <a:lnTo>
                    <a:pt x="18195" y="252370"/>
                  </a:lnTo>
                  <a:lnTo>
                    <a:pt x="8724" y="245986"/>
                  </a:lnTo>
                  <a:lnTo>
                    <a:pt x="2340" y="236516"/>
                  </a:lnTo>
                  <a:lnTo>
                    <a:pt x="0" y="224917"/>
                  </a:lnTo>
                  <a:lnTo>
                    <a:pt x="0" y="29794"/>
                  </a:lnTo>
                  <a:lnTo>
                    <a:pt x="2340" y="18195"/>
                  </a:lnTo>
                  <a:lnTo>
                    <a:pt x="8724" y="8724"/>
                  </a:lnTo>
                  <a:lnTo>
                    <a:pt x="18195" y="2340"/>
                  </a:lnTo>
                  <a:lnTo>
                    <a:pt x="29794" y="0"/>
                  </a:lnTo>
                  <a:lnTo>
                    <a:pt x="736295" y="0"/>
                  </a:lnTo>
                  <a:lnTo>
                    <a:pt x="747894" y="2340"/>
                  </a:lnTo>
                  <a:lnTo>
                    <a:pt x="757364" y="8724"/>
                  </a:lnTo>
                  <a:lnTo>
                    <a:pt x="763748" y="18195"/>
                  </a:lnTo>
                  <a:lnTo>
                    <a:pt x="766089" y="29794"/>
                  </a:lnTo>
                  <a:lnTo>
                    <a:pt x="766089" y="224917"/>
                  </a:lnTo>
                  <a:lnTo>
                    <a:pt x="763748" y="236516"/>
                  </a:lnTo>
                  <a:lnTo>
                    <a:pt x="757364" y="245986"/>
                  </a:lnTo>
                  <a:lnTo>
                    <a:pt x="747894" y="252370"/>
                  </a:lnTo>
                  <a:lnTo>
                    <a:pt x="736295" y="254711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8807414" y="4572215"/>
            <a:ext cx="2569210" cy="1584325"/>
            <a:chOff x="8807414" y="4572215"/>
            <a:chExt cx="2569210" cy="1584325"/>
          </a:xfrm>
        </p:grpSpPr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807414" y="4572215"/>
              <a:ext cx="2568775" cy="158393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7" name="object 17"/>
            <p:cNvSpPr/>
            <p:nvPr/>
          </p:nvSpPr>
          <p:spPr>
            <a:xfrm>
              <a:off x="9708752" y="5849146"/>
              <a:ext cx="766445" cy="255270"/>
            </a:xfrm>
            <a:custGeom>
              <a:avLst/>
              <a:gdLst/>
              <a:ahLst/>
              <a:cxnLst/>
              <a:rect l="l" t="t" r="r" b="b"/>
              <a:pathLst>
                <a:path w="766445" h="255270">
                  <a:moveTo>
                    <a:pt x="736295" y="0"/>
                  </a:moveTo>
                  <a:lnTo>
                    <a:pt x="29794" y="0"/>
                  </a:lnTo>
                  <a:lnTo>
                    <a:pt x="18195" y="2340"/>
                  </a:lnTo>
                  <a:lnTo>
                    <a:pt x="8724" y="8724"/>
                  </a:lnTo>
                  <a:lnTo>
                    <a:pt x="2340" y="18195"/>
                  </a:lnTo>
                  <a:lnTo>
                    <a:pt x="0" y="29794"/>
                  </a:lnTo>
                  <a:lnTo>
                    <a:pt x="0" y="224916"/>
                  </a:lnTo>
                  <a:lnTo>
                    <a:pt x="2340" y="236516"/>
                  </a:lnTo>
                  <a:lnTo>
                    <a:pt x="8724" y="245986"/>
                  </a:lnTo>
                  <a:lnTo>
                    <a:pt x="18195" y="252370"/>
                  </a:lnTo>
                  <a:lnTo>
                    <a:pt x="29794" y="254711"/>
                  </a:lnTo>
                  <a:lnTo>
                    <a:pt x="736295" y="254711"/>
                  </a:lnTo>
                  <a:lnTo>
                    <a:pt x="747894" y="252370"/>
                  </a:lnTo>
                  <a:lnTo>
                    <a:pt x="757364" y="245986"/>
                  </a:lnTo>
                  <a:lnTo>
                    <a:pt x="763748" y="236516"/>
                  </a:lnTo>
                  <a:lnTo>
                    <a:pt x="766089" y="224916"/>
                  </a:lnTo>
                  <a:lnTo>
                    <a:pt x="766089" y="29794"/>
                  </a:lnTo>
                  <a:lnTo>
                    <a:pt x="763748" y="18195"/>
                  </a:lnTo>
                  <a:lnTo>
                    <a:pt x="757364" y="8724"/>
                  </a:lnTo>
                  <a:lnTo>
                    <a:pt x="747894" y="2340"/>
                  </a:lnTo>
                  <a:lnTo>
                    <a:pt x="736295" y="0"/>
                  </a:lnTo>
                  <a:close/>
                </a:path>
              </a:pathLst>
            </a:custGeom>
            <a:solidFill>
              <a:srgbClr val="E9ECF1">
                <a:alpha val="79998"/>
              </a:srgbClr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9708752" y="5849146"/>
              <a:ext cx="766445" cy="255270"/>
            </a:xfrm>
            <a:custGeom>
              <a:avLst/>
              <a:gdLst/>
              <a:ahLst/>
              <a:cxnLst/>
              <a:rect l="l" t="t" r="r" b="b"/>
              <a:pathLst>
                <a:path w="766445" h="255270">
                  <a:moveTo>
                    <a:pt x="736295" y="254711"/>
                  </a:moveTo>
                  <a:lnTo>
                    <a:pt x="29794" y="254711"/>
                  </a:lnTo>
                  <a:lnTo>
                    <a:pt x="18195" y="252370"/>
                  </a:lnTo>
                  <a:lnTo>
                    <a:pt x="8724" y="245986"/>
                  </a:lnTo>
                  <a:lnTo>
                    <a:pt x="2340" y="236516"/>
                  </a:lnTo>
                  <a:lnTo>
                    <a:pt x="0" y="224916"/>
                  </a:lnTo>
                  <a:lnTo>
                    <a:pt x="0" y="29794"/>
                  </a:lnTo>
                  <a:lnTo>
                    <a:pt x="2340" y="18195"/>
                  </a:lnTo>
                  <a:lnTo>
                    <a:pt x="8724" y="8724"/>
                  </a:lnTo>
                  <a:lnTo>
                    <a:pt x="18195" y="2340"/>
                  </a:lnTo>
                  <a:lnTo>
                    <a:pt x="29794" y="0"/>
                  </a:lnTo>
                  <a:lnTo>
                    <a:pt x="736295" y="0"/>
                  </a:lnTo>
                  <a:lnTo>
                    <a:pt x="747894" y="2340"/>
                  </a:lnTo>
                  <a:lnTo>
                    <a:pt x="757364" y="8724"/>
                  </a:lnTo>
                  <a:lnTo>
                    <a:pt x="763748" y="18195"/>
                  </a:lnTo>
                  <a:lnTo>
                    <a:pt x="766089" y="29794"/>
                  </a:lnTo>
                  <a:lnTo>
                    <a:pt x="766089" y="224916"/>
                  </a:lnTo>
                  <a:lnTo>
                    <a:pt x="763748" y="236516"/>
                  </a:lnTo>
                  <a:lnTo>
                    <a:pt x="757364" y="245986"/>
                  </a:lnTo>
                  <a:lnTo>
                    <a:pt x="747894" y="252370"/>
                  </a:lnTo>
                  <a:lnTo>
                    <a:pt x="736295" y="254711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19" name="object 19"/>
          <p:cNvGrpSpPr/>
          <p:nvPr/>
        </p:nvGrpSpPr>
        <p:grpSpPr>
          <a:xfrm>
            <a:off x="6114224" y="2898635"/>
            <a:ext cx="2569210" cy="1584325"/>
            <a:chOff x="6114224" y="2898635"/>
            <a:chExt cx="2569210" cy="1584325"/>
          </a:xfrm>
        </p:grpSpPr>
        <p:pic>
          <p:nvPicPr>
            <p:cNvPr id="20" name="object 2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114224" y="2898635"/>
              <a:ext cx="2568765" cy="158393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21" name="object 21"/>
            <p:cNvSpPr/>
            <p:nvPr/>
          </p:nvSpPr>
          <p:spPr>
            <a:xfrm>
              <a:off x="7015562" y="4175575"/>
              <a:ext cx="766445" cy="255270"/>
            </a:xfrm>
            <a:custGeom>
              <a:avLst/>
              <a:gdLst/>
              <a:ahLst/>
              <a:cxnLst/>
              <a:rect l="l" t="t" r="r" b="b"/>
              <a:pathLst>
                <a:path w="766445" h="255270">
                  <a:moveTo>
                    <a:pt x="736295" y="0"/>
                  </a:moveTo>
                  <a:lnTo>
                    <a:pt x="29794" y="0"/>
                  </a:lnTo>
                  <a:lnTo>
                    <a:pt x="18200" y="2340"/>
                  </a:lnTo>
                  <a:lnTo>
                    <a:pt x="8729" y="8724"/>
                  </a:lnTo>
                  <a:lnTo>
                    <a:pt x="2342" y="18195"/>
                  </a:lnTo>
                  <a:lnTo>
                    <a:pt x="0" y="29794"/>
                  </a:lnTo>
                  <a:lnTo>
                    <a:pt x="0" y="224917"/>
                  </a:lnTo>
                  <a:lnTo>
                    <a:pt x="2342" y="236516"/>
                  </a:lnTo>
                  <a:lnTo>
                    <a:pt x="8729" y="245986"/>
                  </a:lnTo>
                  <a:lnTo>
                    <a:pt x="18200" y="252370"/>
                  </a:lnTo>
                  <a:lnTo>
                    <a:pt x="29794" y="254711"/>
                  </a:lnTo>
                  <a:lnTo>
                    <a:pt x="736295" y="254711"/>
                  </a:lnTo>
                  <a:lnTo>
                    <a:pt x="747894" y="252370"/>
                  </a:lnTo>
                  <a:lnTo>
                    <a:pt x="757364" y="245986"/>
                  </a:lnTo>
                  <a:lnTo>
                    <a:pt x="763748" y="236516"/>
                  </a:lnTo>
                  <a:lnTo>
                    <a:pt x="766089" y="224917"/>
                  </a:lnTo>
                  <a:lnTo>
                    <a:pt x="766089" y="29794"/>
                  </a:lnTo>
                  <a:lnTo>
                    <a:pt x="763748" y="18195"/>
                  </a:lnTo>
                  <a:lnTo>
                    <a:pt x="757364" y="8724"/>
                  </a:lnTo>
                  <a:lnTo>
                    <a:pt x="747894" y="2340"/>
                  </a:lnTo>
                  <a:lnTo>
                    <a:pt x="736295" y="0"/>
                  </a:lnTo>
                  <a:close/>
                </a:path>
              </a:pathLst>
            </a:custGeom>
            <a:solidFill>
              <a:srgbClr val="E9ECF1">
                <a:alpha val="79998"/>
              </a:srgbClr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7015562" y="4175575"/>
              <a:ext cx="766445" cy="255270"/>
            </a:xfrm>
            <a:custGeom>
              <a:avLst/>
              <a:gdLst/>
              <a:ahLst/>
              <a:cxnLst/>
              <a:rect l="l" t="t" r="r" b="b"/>
              <a:pathLst>
                <a:path w="766445" h="255270">
                  <a:moveTo>
                    <a:pt x="736295" y="254711"/>
                  </a:moveTo>
                  <a:lnTo>
                    <a:pt x="29794" y="254711"/>
                  </a:lnTo>
                  <a:lnTo>
                    <a:pt x="18200" y="252370"/>
                  </a:lnTo>
                  <a:lnTo>
                    <a:pt x="8729" y="245986"/>
                  </a:lnTo>
                  <a:lnTo>
                    <a:pt x="2342" y="236516"/>
                  </a:lnTo>
                  <a:lnTo>
                    <a:pt x="0" y="224917"/>
                  </a:lnTo>
                  <a:lnTo>
                    <a:pt x="0" y="29794"/>
                  </a:lnTo>
                  <a:lnTo>
                    <a:pt x="2342" y="18195"/>
                  </a:lnTo>
                  <a:lnTo>
                    <a:pt x="8729" y="8724"/>
                  </a:lnTo>
                  <a:lnTo>
                    <a:pt x="18200" y="2340"/>
                  </a:lnTo>
                  <a:lnTo>
                    <a:pt x="29794" y="0"/>
                  </a:lnTo>
                  <a:lnTo>
                    <a:pt x="736295" y="0"/>
                  </a:lnTo>
                  <a:lnTo>
                    <a:pt x="747894" y="2340"/>
                  </a:lnTo>
                  <a:lnTo>
                    <a:pt x="757364" y="8724"/>
                  </a:lnTo>
                  <a:lnTo>
                    <a:pt x="763748" y="18195"/>
                  </a:lnTo>
                  <a:lnTo>
                    <a:pt x="766089" y="29794"/>
                  </a:lnTo>
                  <a:lnTo>
                    <a:pt x="766089" y="224917"/>
                  </a:lnTo>
                  <a:lnTo>
                    <a:pt x="763748" y="236516"/>
                  </a:lnTo>
                  <a:lnTo>
                    <a:pt x="757364" y="245986"/>
                  </a:lnTo>
                  <a:lnTo>
                    <a:pt x="747894" y="252370"/>
                  </a:lnTo>
                  <a:lnTo>
                    <a:pt x="736295" y="254711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23" name="object 23"/>
          <p:cNvGrpSpPr/>
          <p:nvPr/>
        </p:nvGrpSpPr>
        <p:grpSpPr>
          <a:xfrm>
            <a:off x="6114224" y="4572647"/>
            <a:ext cx="2569210" cy="1583690"/>
            <a:chOff x="6114224" y="4572647"/>
            <a:chExt cx="2569210" cy="1583690"/>
          </a:xfrm>
        </p:grpSpPr>
        <p:pic>
          <p:nvPicPr>
            <p:cNvPr id="24" name="object 2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114224" y="4572647"/>
              <a:ext cx="2568765" cy="158349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25" name="object 25"/>
            <p:cNvSpPr/>
            <p:nvPr/>
          </p:nvSpPr>
          <p:spPr>
            <a:xfrm>
              <a:off x="7015562" y="5849146"/>
              <a:ext cx="766445" cy="255270"/>
            </a:xfrm>
            <a:custGeom>
              <a:avLst/>
              <a:gdLst/>
              <a:ahLst/>
              <a:cxnLst/>
              <a:rect l="l" t="t" r="r" b="b"/>
              <a:pathLst>
                <a:path w="766445" h="255270">
                  <a:moveTo>
                    <a:pt x="736295" y="0"/>
                  </a:moveTo>
                  <a:lnTo>
                    <a:pt x="29794" y="0"/>
                  </a:lnTo>
                  <a:lnTo>
                    <a:pt x="18200" y="2340"/>
                  </a:lnTo>
                  <a:lnTo>
                    <a:pt x="8729" y="8724"/>
                  </a:lnTo>
                  <a:lnTo>
                    <a:pt x="2342" y="18195"/>
                  </a:lnTo>
                  <a:lnTo>
                    <a:pt x="0" y="29794"/>
                  </a:lnTo>
                  <a:lnTo>
                    <a:pt x="0" y="224916"/>
                  </a:lnTo>
                  <a:lnTo>
                    <a:pt x="2342" y="236516"/>
                  </a:lnTo>
                  <a:lnTo>
                    <a:pt x="8729" y="245986"/>
                  </a:lnTo>
                  <a:lnTo>
                    <a:pt x="18200" y="252370"/>
                  </a:lnTo>
                  <a:lnTo>
                    <a:pt x="29794" y="254711"/>
                  </a:lnTo>
                  <a:lnTo>
                    <a:pt x="736295" y="254711"/>
                  </a:lnTo>
                  <a:lnTo>
                    <a:pt x="747894" y="252370"/>
                  </a:lnTo>
                  <a:lnTo>
                    <a:pt x="757364" y="245986"/>
                  </a:lnTo>
                  <a:lnTo>
                    <a:pt x="763748" y="236516"/>
                  </a:lnTo>
                  <a:lnTo>
                    <a:pt x="766089" y="224916"/>
                  </a:lnTo>
                  <a:lnTo>
                    <a:pt x="766089" y="29794"/>
                  </a:lnTo>
                  <a:lnTo>
                    <a:pt x="763748" y="18195"/>
                  </a:lnTo>
                  <a:lnTo>
                    <a:pt x="757364" y="8724"/>
                  </a:lnTo>
                  <a:lnTo>
                    <a:pt x="747894" y="2340"/>
                  </a:lnTo>
                  <a:lnTo>
                    <a:pt x="736295" y="0"/>
                  </a:lnTo>
                  <a:close/>
                </a:path>
              </a:pathLst>
            </a:custGeom>
            <a:solidFill>
              <a:srgbClr val="E9ECF1">
                <a:alpha val="79998"/>
              </a:srgbClr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7015562" y="5849146"/>
              <a:ext cx="766445" cy="255270"/>
            </a:xfrm>
            <a:custGeom>
              <a:avLst/>
              <a:gdLst/>
              <a:ahLst/>
              <a:cxnLst/>
              <a:rect l="l" t="t" r="r" b="b"/>
              <a:pathLst>
                <a:path w="766445" h="255270">
                  <a:moveTo>
                    <a:pt x="736295" y="254711"/>
                  </a:moveTo>
                  <a:lnTo>
                    <a:pt x="29794" y="254711"/>
                  </a:lnTo>
                  <a:lnTo>
                    <a:pt x="18200" y="252370"/>
                  </a:lnTo>
                  <a:lnTo>
                    <a:pt x="8729" y="245986"/>
                  </a:lnTo>
                  <a:lnTo>
                    <a:pt x="2342" y="236516"/>
                  </a:lnTo>
                  <a:lnTo>
                    <a:pt x="0" y="224916"/>
                  </a:lnTo>
                  <a:lnTo>
                    <a:pt x="0" y="29794"/>
                  </a:lnTo>
                  <a:lnTo>
                    <a:pt x="2342" y="18195"/>
                  </a:lnTo>
                  <a:lnTo>
                    <a:pt x="8729" y="8724"/>
                  </a:lnTo>
                  <a:lnTo>
                    <a:pt x="18200" y="2340"/>
                  </a:lnTo>
                  <a:lnTo>
                    <a:pt x="29794" y="0"/>
                  </a:lnTo>
                  <a:lnTo>
                    <a:pt x="736295" y="0"/>
                  </a:lnTo>
                  <a:lnTo>
                    <a:pt x="747894" y="2340"/>
                  </a:lnTo>
                  <a:lnTo>
                    <a:pt x="757364" y="8724"/>
                  </a:lnTo>
                  <a:lnTo>
                    <a:pt x="763748" y="18195"/>
                  </a:lnTo>
                  <a:lnTo>
                    <a:pt x="766089" y="29794"/>
                  </a:lnTo>
                  <a:lnTo>
                    <a:pt x="766089" y="224916"/>
                  </a:lnTo>
                  <a:lnTo>
                    <a:pt x="763748" y="236516"/>
                  </a:lnTo>
                  <a:lnTo>
                    <a:pt x="757364" y="245986"/>
                  </a:lnTo>
                  <a:lnTo>
                    <a:pt x="747894" y="252370"/>
                  </a:lnTo>
                  <a:lnTo>
                    <a:pt x="736295" y="254711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27" name="object 27"/>
          <p:cNvGrpSpPr/>
          <p:nvPr/>
        </p:nvGrpSpPr>
        <p:grpSpPr>
          <a:xfrm>
            <a:off x="3421036" y="2898635"/>
            <a:ext cx="2569210" cy="1584325"/>
            <a:chOff x="3421036" y="2898635"/>
            <a:chExt cx="2569210" cy="1584325"/>
          </a:xfrm>
        </p:grpSpPr>
        <p:pic>
          <p:nvPicPr>
            <p:cNvPr id="28" name="object 2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421036" y="2898635"/>
              <a:ext cx="2568765" cy="158391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29" name="object 29"/>
            <p:cNvSpPr/>
            <p:nvPr/>
          </p:nvSpPr>
          <p:spPr>
            <a:xfrm>
              <a:off x="4322373" y="4175575"/>
              <a:ext cx="766445" cy="255270"/>
            </a:xfrm>
            <a:custGeom>
              <a:avLst/>
              <a:gdLst/>
              <a:ahLst/>
              <a:cxnLst/>
              <a:rect l="l" t="t" r="r" b="b"/>
              <a:pathLst>
                <a:path w="766445" h="255270">
                  <a:moveTo>
                    <a:pt x="736295" y="0"/>
                  </a:moveTo>
                  <a:lnTo>
                    <a:pt x="29794" y="0"/>
                  </a:lnTo>
                  <a:lnTo>
                    <a:pt x="18195" y="2340"/>
                  </a:lnTo>
                  <a:lnTo>
                    <a:pt x="8724" y="8724"/>
                  </a:lnTo>
                  <a:lnTo>
                    <a:pt x="2340" y="18195"/>
                  </a:lnTo>
                  <a:lnTo>
                    <a:pt x="0" y="29794"/>
                  </a:lnTo>
                  <a:lnTo>
                    <a:pt x="0" y="224917"/>
                  </a:lnTo>
                  <a:lnTo>
                    <a:pt x="2340" y="236516"/>
                  </a:lnTo>
                  <a:lnTo>
                    <a:pt x="8724" y="245986"/>
                  </a:lnTo>
                  <a:lnTo>
                    <a:pt x="18195" y="252370"/>
                  </a:lnTo>
                  <a:lnTo>
                    <a:pt x="29794" y="254711"/>
                  </a:lnTo>
                  <a:lnTo>
                    <a:pt x="736295" y="254711"/>
                  </a:lnTo>
                  <a:lnTo>
                    <a:pt x="747894" y="252370"/>
                  </a:lnTo>
                  <a:lnTo>
                    <a:pt x="757364" y="245986"/>
                  </a:lnTo>
                  <a:lnTo>
                    <a:pt x="763748" y="236516"/>
                  </a:lnTo>
                  <a:lnTo>
                    <a:pt x="766089" y="224917"/>
                  </a:lnTo>
                  <a:lnTo>
                    <a:pt x="766089" y="29794"/>
                  </a:lnTo>
                  <a:lnTo>
                    <a:pt x="763748" y="18195"/>
                  </a:lnTo>
                  <a:lnTo>
                    <a:pt x="757364" y="8724"/>
                  </a:lnTo>
                  <a:lnTo>
                    <a:pt x="747894" y="2340"/>
                  </a:lnTo>
                  <a:lnTo>
                    <a:pt x="736295" y="0"/>
                  </a:lnTo>
                  <a:close/>
                </a:path>
              </a:pathLst>
            </a:custGeom>
            <a:solidFill>
              <a:srgbClr val="E9ECF1">
                <a:alpha val="79998"/>
              </a:srgbClr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4322373" y="4175575"/>
              <a:ext cx="766445" cy="255270"/>
            </a:xfrm>
            <a:custGeom>
              <a:avLst/>
              <a:gdLst/>
              <a:ahLst/>
              <a:cxnLst/>
              <a:rect l="l" t="t" r="r" b="b"/>
              <a:pathLst>
                <a:path w="766445" h="255270">
                  <a:moveTo>
                    <a:pt x="736295" y="254711"/>
                  </a:moveTo>
                  <a:lnTo>
                    <a:pt x="29794" y="254711"/>
                  </a:lnTo>
                  <a:lnTo>
                    <a:pt x="18195" y="252370"/>
                  </a:lnTo>
                  <a:lnTo>
                    <a:pt x="8724" y="245986"/>
                  </a:lnTo>
                  <a:lnTo>
                    <a:pt x="2340" y="236516"/>
                  </a:lnTo>
                  <a:lnTo>
                    <a:pt x="0" y="224917"/>
                  </a:lnTo>
                  <a:lnTo>
                    <a:pt x="0" y="29794"/>
                  </a:lnTo>
                  <a:lnTo>
                    <a:pt x="2340" y="18195"/>
                  </a:lnTo>
                  <a:lnTo>
                    <a:pt x="8724" y="8724"/>
                  </a:lnTo>
                  <a:lnTo>
                    <a:pt x="18195" y="2340"/>
                  </a:lnTo>
                  <a:lnTo>
                    <a:pt x="29794" y="0"/>
                  </a:lnTo>
                  <a:lnTo>
                    <a:pt x="736295" y="0"/>
                  </a:lnTo>
                  <a:lnTo>
                    <a:pt x="747894" y="2340"/>
                  </a:lnTo>
                  <a:lnTo>
                    <a:pt x="757364" y="8724"/>
                  </a:lnTo>
                  <a:lnTo>
                    <a:pt x="763748" y="18195"/>
                  </a:lnTo>
                  <a:lnTo>
                    <a:pt x="766089" y="29794"/>
                  </a:lnTo>
                  <a:lnTo>
                    <a:pt x="766089" y="224917"/>
                  </a:lnTo>
                  <a:lnTo>
                    <a:pt x="763748" y="236516"/>
                  </a:lnTo>
                  <a:lnTo>
                    <a:pt x="757364" y="245986"/>
                  </a:lnTo>
                  <a:lnTo>
                    <a:pt x="747894" y="252370"/>
                  </a:lnTo>
                  <a:lnTo>
                    <a:pt x="736295" y="254711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31" name="object 31"/>
          <p:cNvGrpSpPr/>
          <p:nvPr/>
        </p:nvGrpSpPr>
        <p:grpSpPr>
          <a:xfrm>
            <a:off x="3421056" y="4572215"/>
            <a:ext cx="2569210" cy="1584325"/>
            <a:chOff x="3421056" y="4572215"/>
            <a:chExt cx="2569210" cy="1584325"/>
          </a:xfrm>
        </p:grpSpPr>
        <p:pic>
          <p:nvPicPr>
            <p:cNvPr id="32" name="object 3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421056" y="4572215"/>
              <a:ext cx="2568733" cy="158393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33" name="object 33"/>
            <p:cNvSpPr/>
            <p:nvPr/>
          </p:nvSpPr>
          <p:spPr>
            <a:xfrm>
              <a:off x="4322373" y="5849146"/>
              <a:ext cx="766445" cy="255270"/>
            </a:xfrm>
            <a:custGeom>
              <a:avLst/>
              <a:gdLst/>
              <a:ahLst/>
              <a:cxnLst/>
              <a:rect l="l" t="t" r="r" b="b"/>
              <a:pathLst>
                <a:path w="766445" h="255270">
                  <a:moveTo>
                    <a:pt x="736295" y="0"/>
                  </a:moveTo>
                  <a:lnTo>
                    <a:pt x="29794" y="0"/>
                  </a:lnTo>
                  <a:lnTo>
                    <a:pt x="18195" y="2340"/>
                  </a:lnTo>
                  <a:lnTo>
                    <a:pt x="8724" y="8724"/>
                  </a:lnTo>
                  <a:lnTo>
                    <a:pt x="2340" y="18195"/>
                  </a:lnTo>
                  <a:lnTo>
                    <a:pt x="0" y="29794"/>
                  </a:lnTo>
                  <a:lnTo>
                    <a:pt x="0" y="224916"/>
                  </a:lnTo>
                  <a:lnTo>
                    <a:pt x="2340" y="236516"/>
                  </a:lnTo>
                  <a:lnTo>
                    <a:pt x="8724" y="245986"/>
                  </a:lnTo>
                  <a:lnTo>
                    <a:pt x="18195" y="252370"/>
                  </a:lnTo>
                  <a:lnTo>
                    <a:pt x="29794" y="254711"/>
                  </a:lnTo>
                  <a:lnTo>
                    <a:pt x="736295" y="254711"/>
                  </a:lnTo>
                  <a:lnTo>
                    <a:pt x="747894" y="252370"/>
                  </a:lnTo>
                  <a:lnTo>
                    <a:pt x="757364" y="245986"/>
                  </a:lnTo>
                  <a:lnTo>
                    <a:pt x="763748" y="236516"/>
                  </a:lnTo>
                  <a:lnTo>
                    <a:pt x="766089" y="224916"/>
                  </a:lnTo>
                  <a:lnTo>
                    <a:pt x="766089" y="29794"/>
                  </a:lnTo>
                  <a:lnTo>
                    <a:pt x="763748" y="18195"/>
                  </a:lnTo>
                  <a:lnTo>
                    <a:pt x="757364" y="8724"/>
                  </a:lnTo>
                  <a:lnTo>
                    <a:pt x="747894" y="2340"/>
                  </a:lnTo>
                  <a:lnTo>
                    <a:pt x="736295" y="0"/>
                  </a:lnTo>
                  <a:close/>
                </a:path>
              </a:pathLst>
            </a:custGeom>
            <a:solidFill>
              <a:srgbClr val="E9ECF1">
                <a:alpha val="79998"/>
              </a:srgbClr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4322373" y="5849146"/>
              <a:ext cx="766445" cy="255270"/>
            </a:xfrm>
            <a:custGeom>
              <a:avLst/>
              <a:gdLst/>
              <a:ahLst/>
              <a:cxnLst/>
              <a:rect l="l" t="t" r="r" b="b"/>
              <a:pathLst>
                <a:path w="766445" h="255270">
                  <a:moveTo>
                    <a:pt x="736295" y="254711"/>
                  </a:moveTo>
                  <a:lnTo>
                    <a:pt x="29794" y="254711"/>
                  </a:lnTo>
                  <a:lnTo>
                    <a:pt x="18195" y="252370"/>
                  </a:lnTo>
                  <a:lnTo>
                    <a:pt x="8724" y="245986"/>
                  </a:lnTo>
                  <a:lnTo>
                    <a:pt x="2340" y="236516"/>
                  </a:lnTo>
                  <a:lnTo>
                    <a:pt x="0" y="224916"/>
                  </a:lnTo>
                  <a:lnTo>
                    <a:pt x="0" y="29794"/>
                  </a:lnTo>
                  <a:lnTo>
                    <a:pt x="2340" y="18195"/>
                  </a:lnTo>
                  <a:lnTo>
                    <a:pt x="8724" y="8724"/>
                  </a:lnTo>
                  <a:lnTo>
                    <a:pt x="18195" y="2340"/>
                  </a:lnTo>
                  <a:lnTo>
                    <a:pt x="29794" y="0"/>
                  </a:lnTo>
                  <a:lnTo>
                    <a:pt x="736295" y="0"/>
                  </a:lnTo>
                  <a:lnTo>
                    <a:pt x="747894" y="2340"/>
                  </a:lnTo>
                  <a:lnTo>
                    <a:pt x="757364" y="8724"/>
                  </a:lnTo>
                  <a:lnTo>
                    <a:pt x="763748" y="18195"/>
                  </a:lnTo>
                  <a:lnTo>
                    <a:pt x="766089" y="29794"/>
                  </a:lnTo>
                  <a:lnTo>
                    <a:pt x="766089" y="224916"/>
                  </a:lnTo>
                  <a:lnTo>
                    <a:pt x="763748" y="236516"/>
                  </a:lnTo>
                  <a:lnTo>
                    <a:pt x="757364" y="245986"/>
                  </a:lnTo>
                  <a:lnTo>
                    <a:pt x="747894" y="252370"/>
                  </a:lnTo>
                  <a:lnTo>
                    <a:pt x="736295" y="254711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35" name="object 35"/>
          <p:cNvGrpSpPr/>
          <p:nvPr/>
        </p:nvGrpSpPr>
        <p:grpSpPr>
          <a:xfrm>
            <a:off x="727849" y="2898635"/>
            <a:ext cx="2569210" cy="1584325"/>
            <a:chOff x="727849" y="2898635"/>
            <a:chExt cx="2569210" cy="1584325"/>
          </a:xfrm>
        </p:grpSpPr>
        <p:pic>
          <p:nvPicPr>
            <p:cNvPr id="36" name="object 3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27849" y="2898635"/>
              <a:ext cx="2568765" cy="158393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37" name="object 37"/>
            <p:cNvSpPr/>
            <p:nvPr/>
          </p:nvSpPr>
          <p:spPr>
            <a:xfrm>
              <a:off x="1629185" y="4175575"/>
              <a:ext cx="766445" cy="255270"/>
            </a:xfrm>
            <a:custGeom>
              <a:avLst/>
              <a:gdLst/>
              <a:ahLst/>
              <a:cxnLst/>
              <a:rect l="l" t="t" r="r" b="b"/>
              <a:pathLst>
                <a:path w="766444" h="255270">
                  <a:moveTo>
                    <a:pt x="736295" y="0"/>
                  </a:moveTo>
                  <a:lnTo>
                    <a:pt x="29794" y="0"/>
                  </a:lnTo>
                  <a:lnTo>
                    <a:pt x="18200" y="2340"/>
                  </a:lnTo>
                  <a:lnTo>
                    <a:pt x="8729" y="8724"/>
                  </a:lnTo>
                  <a:lnTo>
                    <a:pt x="2342" y="18195"/>
                  </a:lnTo>
                  <a:lnTo>
                    <a:pt x="0" y="29794"/>
                  </a:lnTo>
                  <a:lnTo>
                    <a:pt x="0" y="224917"/>
                  </a:lnTo>
                  <a:lnTo>
                    <a:pt x="2342" y="236516"/>
                  </a:lnTo>
                  <a:lnTo>
                    <a:pt x="8729" y="245986"/>
                  </a:lnTo>
                  <a:lnTo>
                    <a:pt x="18200" y="252370"/>
                  </a:lnTo>
                  <a:lnTo>
                    <a:pt x="29794" y="254711"/>
                  </a:lnTo>
                  <a:lnTo>
                    <a:pt x="736295" y="254711"/>
                  </a:lnTo>
                  <a:lnTo>
                    <a:pt x="747894" y="252370"/>
                  </a:lnTo>
                  <a:lnTo>
                    <a:pt x="757364" y="245986"/>
                  </a:lnTo>
                  <a:lnTo>
                    <a:pt x="763748" y="236516"/>
                  </a:lnTo>
                  <a:lnTo>
                    <a:pt x="766089" y="224917"/>
                  </a:lnTo>
                  <a:lnTo>
                    <a:pt x="766089" y="29794"/>
                  </a:lnTo>
                  <a:lnTo>
                    <a:pt x="763748" y="18195"/>
                  </a:lnTo>
                  <a:lnTo>
                    <a:pt x="757364" y="8724"/>
                  </a:lnTo>
                  <a:lnTo>
                    <a:pt x="747894" y="2340"/>
                  </a:lnTo>
                  <a:lnTo>
                    <a:pt x="736295" y="0"/>
                  </a:lnTo>
                  <a:close/>
                </a:path>
              </a:pathLst>
            </a:custGeom>
            <a:solidFill>
              <a:srgbClr val="E9ECF1">
                <a:alpha val="79998"/>
              </a:srgbClr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1629185" y="4175575"/>
              <a:ext cx="766445" cy="255270"/>
            </a:xfrm>
            <a:custGeom>
              <a:avLst/>
              <a:gdLst/>
              <a:ahLst/>
              <a:cxnLst/>
              <a:rect l="l" t="t" r="r" b="b"/>
              <a:pathLst>
                <a:path w="766444" h="255270">
                  <a:moveTo>
                    <a:pt x="736295" y="254711"/>
                  </a:moveTo>
                  <a:lnTo>
                    <a:pt x="29794" y="254711"/>
                  </a:lnTo>
                  <a:lnTo>
                    <a:pt x="18200" y="252370"/>
                  </a:lnTo>
                  <a:lnTo>
                    <a:pt x="8729" y="245986"/>
                  </a:lnTo>
                  <a:lnTo>
                    <a:pt x="2342" y="236516"/>
                  </a:lnTo>
                  <a:lnTo>
                    <a:pt x="0" y="224917"/>
                  </a:lnTo>
                  <a:lnTo>
                    <a:pt x="0" y="29794"/>
                  </a:lnTo>
                  <a:lnTo>
                    <a:pt x="2342" y="18195"/>
                  </a:lnTo>
                  <a:lnTo>
                    <a:pt x="8729" y="8724"/>
                  </a:lnTo>
                  <a:lnTo>
                    <a:pt x="18200" y="2340"/>
                  </a:lnTo>
                  <a:lnTo>
                    <a:pt x="29794" y="0"/>
                  </a:lnTo>
                  <a:lnTo>
                    <a:pt x="736295" y="0"/>
                  </a:lnTo>
                  <a:lnTo>
                    <a:pt x="747894" y="2340"/>
                  </a:lnTo>
                  <a:lnTo>
                    <a:pt x="757364" y="8724"/>
                  </a:lnTo>
                  <a:lnTo>
                    <a:pt x="763748" y="18195"/>
                  </a:lnTo>
                  <a:lnTo>
                    <a:pt x="766089" y="29794"/>
                  </a:lnTo>
                  <a:lnTo>
                    <a:pt x="766089" y="224917"/>
                  </a:lnTo>
                  <a:lnTo>
                    <a:pt x="763748" y="236516"/>
                  </a:lnTo>
                  <a:lnTo>
                    <a:pt x="757364" y="245986"/>
                  </a:lnTo>
                  <a:lnTo>
                    <a:pt x="747894" y="252370"/>
                  </a:lnTo>
                  <a:lnTo>
                    <a:pt x="736295" y="254711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39" name="object 39"/>
          <p:cNvGrpSpPr/>
          <p:nvPr/>
        </p:nvGrpSpPr>
        <p:grpSpPr>
          <a:xfrm>
            <a:off x="727849" y="4572215"/>
            <a:ext cx="2569210" cy="1584325"/>
            <a:chOff x="727849" y="4572215"/>
            <a:chExt cx="2569210" cy="1584325"/>
          </a:xfrm>
        </p:grpSpPr>
        <p:pic>
          <p:nvPicPr>
            <p:cNvPr id="40" name="object 4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27849" y="4572215"/>
              <a:ext cx="2568706" cy="158393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41" name="object 41"/>
            <p:cNvSpPr/>
            <p:nvPr/>
          </p:nvSpPr>
          <p:spPr>
            <a:xfrm>
              <a:off x="1629185" y="5849146"/>
              <a:ext cx="766445" cy="255270"/>
            </a:xfrm>
            <a:custGeom>
              <a:avLst/>
              <a:gdLst/>
              <a:ahLst/>
              <a:cxnLst/>
              <a:rect l="l" t="t" r="r" b="b"/>
              <a:pathLst>
                <a:path w="766444" h="255270">
                  <a:moveTo>
                    <a:pt x="736295" y="0"/>
                  </a:moveTo>
                  <a:lnTo>
                    <a:pt x="29794" y="0"/>
                  </a:lnTo>
                  <a:lnTo>
                    <a:pt x="18200" y="2340"/>
                  </a:lnTo>
                  <a:lnTo>
                    <a:pt x="8729" y="8724"/>
                  </a:lnTo>
                  <a:lnTo>
                    <a:pt x="2342" y="18195"/>
                  </a:lnTo>
                  <a:lnTo>
                    <a:pt x="0" y="29794"/>
                  </a:lnTo>
                  <a:lnTo>
                    <a:pt x="0" y="224916"/>
                  </a:lnTo>
                  <a:lnTo>
                    <a:pt x="2342" y="236516"/>
                  </a:lnTo>
                  <a:lnTo>
                    <a:pt x="8729" y="245986"/>
                  </a:lnTo>
                  <a:lnTo>
                    <a:pt x="18200" y="252370"/>
                  </a:lnTo>
                  <a:lnTo>
                    <a:pt x="29794" y="254711"/>
                  </a:lnTo>
                  <a:lnTo>
                    <a:pt x="736295" y="254711"/>
                  </a:lnTo>
                  <a:lnTo>
                    <a:pt x="747894" y="252370"/>
                  </a:lnTo>
                  <a:lnTo>
                    <a:pt x="757364" y="245986"/>
                  </a:lnTo>
                  <a:lnTo>
                    <a:pt x="763748" y="236516"/>
                  </a:lnTo>
                  <a:lnTo>
                    <a:pt x="766089" y="224916"/>
                  </a:lnTo>
                  <a:lnTo>
                    <a:pt x="766089" y="29794"/>
                  </a:lnTo>
                  <a:lnTo>
                    <a:pt x="763748" y="18195"/>
                  </a:lnTo>
                  <a:lnTo>
                    <a:pt x="757364" y="8724"/>
                  </a:lnTo>
                  <a:lnTo>
                    <a:pt x="747894" y="2340"/>
                  </a:lnTo>
                  <a:lnTo>
                    <a:pt x="736295" y="0"/>
                  </a:lnTo>
                  <a:close/>
                </a:path>
              </a:pathLst>
            </a:custGeom>
            <a:solidFill>
              <a:srgbClr val="E9ECF1">
                <a:alpha val="79998"/>
              </a:srgbClr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1629185" y="5849146"/>
              <a:ext cx="766445" cy="255270"/>
            </a:xfrm>
            <a:custGeom>
              <a:avLst/>
              <a:gdLst/>
              <a:ahLst/>
              <a:cxnLst/>
              <a:rect l="l" t="t" r="r" b="b"/>
              <a:pathLst>
                <a:path w="766444" h="255270">
                  <a:moveTo>
                    <a:pt x="736295" y="254711"/>
                  </a:moveTo>
                  <a:lnTo>
                    <a:pt x="29794" y="254711"/>
                  </a:lnTo>
                  <a:lnTo>
                    <a:pt x="18200" y="252370"/>
                  </a:lnTo>
                  <a:lnTo>
                    <a:pt x="8729" y="245986"/>
                  </a:lnTo>
                  <a:lnTo>
                    <a:pt x="2342" y="236516"/>
                  </a:lnTo>
                  <a:lnTo>
                    <a:pt x="0" y="224916"/>
                  </a:lnTo>
                  <a:lnTo>
                    <a:pt x="0" y="29794"/>
                  </a:lnTo>
                  <a:lnTo>
                    <a:pt x="2342" y="18195"/>
                  </a:lnTo>
                  <a:lnTo>
                    <a:pt x="8729" y="8724"/>
                  </a:lnTo>
                  <a:lnTo>
                    <a:pt x="18200" y="2340"/>
                  </a:lnTo>
                  <a:lnTo>
                    <a:pt x="29794" y="0"/>
                  </a:lnTo>
                  <a:lnTo>
                    <a:pt x="736295" y="0"/>
                  </a:lnTo>
                  <a:lnTo>
                    <a:pt x="747894" y="2340"/>
                  </a:lnTo>
                  <a:lnTo>
                    <a:pt x="757364" y="8724"/>
                  </a:lnTo>
                  <a:lnTo>
                    <a:pt x="763748" y="18195"/>
                  </a:lnTo>
                  <a:lnTo>
                    <a:pt x="766089" y="29794"/>
                  </a:lnTo>
                  <a:lnTo>
                    <a:pt x="766089" y="224916"/>
                  </a:lnTo>
                  <a:lnTo>
                    <a:pt x="763748" y="236516"/>
                  </a:lnTo>
                  <a:lnTo>
                    <a:pt x="757364" y="245986"/>
                  </a:lnTo>
                  <a:lnTo>
                    <a:pt x="747894" y="252370"/>
                  </a:lnTo>
                  <a:lnTo>
                    <a:pt x="736295" y="254711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3" name="object 53"/>
          <p:cNvSpPr txBox="1">
            <a:spLocks noGrp="1"/>
          </p:cNvSpPr>
          <p:nvPr>
            <p:ph type="body" idx="1"/>
          </p:nvPr>
        </p:nvSpPr>
        <p:spPr>
          <a:xfrm>
            <a:off x="696925" y="1133802"/>
            <a:ext cx="5703875" cy="157940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1131570">
              <a:lnSpc>
                <a:spcPct val="108900"/>
              </a:lnSpc>
              <a:spcBef>
                <a:spcPts val="95"/>
              </a:spcBef>
            </a:pPr>
            <a:r>
              <a:rPr sz="1400" b="0" dirty="0">
                <a:latin typeface="Grammarsaurus" pitchFamily="2" charset="0"/>
                <a:cs typeface="Arial MT"/>
              </a:rPr>
              <a:t>Here are some </a:t>
            </a:r>
            <a:r>
              <a:rPr sz="1400" dirty="0">
                <a:latin typeface="Grammarsaurus" pitchFamily="2" charset="0"/>
              </a:rPr>
              <a:t>examples of physical features. Have you ever seen </a:t>
            </a:r>
            <a:r>
              <a:rPr sz="1400" b="0" dirty="0">
                <a:latin typeface="Grammarsaurus" pitchFamily="2" charset="0"/>
                <a:cs typeface="Arial MT"/>
              </a:rPr>
              <a:t>any of them in your </a:t>
            </a:r>
            <a:r>
              <a:rPr sz="1400" dirty="0">
                <a:latin typeface="Grammarsaurus" pitchFamily="2" charset="0"/>
              </a:rPr>
              <a:t>local area?</a:t>
            </a:r>
          </a:p>
          <a:p>
            <a:pPr marL="12700" marR="5080">
              <a:lnSpc>
                <a:spcPct val="74300"/>
              </a:lnSpc>
              <a:spcBef>
                <a:spcPts val="645"/>
              </a:spcBef>
            </a:pPr>
            <a:r>
              <a:rPr sz="1400" dirty="0">
                <a:latin typeface="Grammarsaurus" pitchFamily="2" charset="0"/>
              </a:rPr>
              <a:t>Discuss this </a:t>
            </a:r>
            <a:r>
              <a:rPr sz="1400" b="0" dirty="0">
                <a:latin typeface="Grammarsaurus" pitchFamily="2" charset="0"/>
                <a:cs typeface="Arial MT"/>
              </a:rPr>
              <a:t>with your learning partner. Be ready to </a:t>
            </a:r>
            <a:r>
              <a:rPr sz="1400" dirty="0">
                <a:latin typeface="Grammarsaurus" pitchFamily="2" charset="0"/>
              </a:rPr>
              <a:t>share your feedback </a:t>
            </a:r>
            <a:r>
              <a:rPr sz="1400" b="0" dirty="0">
                <a:latin typeface="Grammarsaurus" pitchFamily="2" charset="0"/>
                <a:cs typeface="Arial MT"/>
              </a:rPr>
              <a:t>with the class.</a:t>
            </a:r>
          </a:p>
          <a:p>
            <a:pPr marL="12700">
              <a:lnSpc>
                <a:spcPts val="1780"/>
              </a:lnSpc>
              <a:spcBef>
                <a:spcPts val="440"/>
              </a:spcBef>
            </a:pPr>
            <a:r>
              <a:rPr sz="1400" b="0" dirty="0">
                <a:latin typeface="Grammarsaurus" pitchFamily="2" charset="0"/>
                <a:cs typeface="Arial MT"/>
              </a:rPr>
              <a:t>Use the following sentence starters to help you.</a:t>
            </a:r>
          </a:p>
          <a:p>
            <a:pPr marL="12700">
              <a:lnSpc>
                <a:spcPts val="1590"/>
              </a:lnSpc>
            </a:pPr>
            <a:r>
              <a:rPr sz="1400" dirty="0">
                <a:latin typeface="Grammarsaurus" pitchFamily="2" charset="0"/>
              </a:rPr>
              <a:t>“I have seen a…”</a:t>
            </a:r>
          </a:p>
          <a:p>
            <a:pPr marL="12700">
              <a:lnSpc>
                <a:spcPts val="1664"/>
              </a:lnSpc>
            </a:pPr>
            <a:r>
              <a:rPr sz="1400" dirty="0">
                <a:latin typeface="Grammarsaurus" pitchFamily="2" charset="0"/>
              </a:rPr>
              <a:t>“I have never seen a…”</a:t>
            </a:r>
          </a:p>
        </p:txBody>
      </p:sp>
      <p:grpSp>
        <p:nvGrpSpPr>
          <p:cNvPr id="54" name="object 54"/>
          <p:cNvGrpSpPr/>
          <p:nvPr/>
        </p:nvGrpSpPr>
        <p:grpSpPr>
          <a:xfrm>
            <a:off x="10474840" y="452438"/>
            <a:ext cx="381635" cy="343535"/>
            <a:chOff x="10474840" y="452438"/>
            <a:chExt cx="381635" cy="343535"/>
          </a:xfrm>
        </p:grpSpPr>
        <p:sp>
          <p:nvSpPr>
            <p:cNvPr id="55" name="object 55"/>
            <p:cNvSpPr/>
            <p:nvPr/>
          </p:nvSpPr>
          <p:spPr>
            <a:xfrm>
              <a:off x="10474840" y="452438"/>
              <a:ext cx="381635" cy="343535"/>
            </a:xfrm>
            <a:custGeom>
              <a:avLst/>
              <a:gdLst/>
              <a:ahLst/>
              <a:cxnLst/>
              <a:rect l="l" t="t" r="r" b="b"/>
              <a:pathLst>
                <a:path w="381634" h="343534">
                  <a:moveTo>
                    <a:pt x="261010" y="0"/>
                  </a:moveTo>
                  <a:lnTo>
                    <a:pt x="120167" y="0"/>
                  </a:lnTo>
                  <a:lnTo>
                    <a:pt x="107183" y="1720"/>
                  </a:lnTo>
                  <a:lnTo>
                    <a:pt x="6667" y="146850"/>
                  </a:lnTo>
                  <a:lnTo>
                    <a:pt x="0" y="171711"/>
                  </a:lnTo>
                  <a:lnTo>
                    <a:pt x="1666" y="184481"/>
                  </a:lnTo>
                  <a:lnTo>
                    <a:pt x="77089" y="318566"/>
                  </a:lnTo>
                  <a:lnTo>
                    <a:pt x="120167" y="343433"/>
                  </a:lnTo>
                  <a:lnTo>
                    <a:pt x="261010" y="343433"/>
                  </a:lnTo>
                  <a:lnTo>
                    <a:pt x="304088" y="318566"/>
                  </a:lnTo>
                  <a:lnTo>
                    <a:pt x="374510" y="196583"/>
                  </a:lnTo>
                  <a:lnTo>
                    <a:pt x="381168" y="171711"/>
                  </a:lnTo>
                  <a:lnTo>
                    <a:pt x="379503" y="158944"/>
                  </a:lnTo>
                  <a:lnTo>
                    <a:pt x="304088" y="24866"/>
                  </a:lnTo>
                  <a:lnTo>
                    <a:pt x="261010" y="0"/>
                  </a:lnTo>
                  <a:close/>
                </a:path>
              </a:pathLst>
            </a:custGeom>
            <a:solidFill>
              <a:srgbClr val="B0466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56" name="object 5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0553251" y="515457"/>
              <a:ext cx="215900" cy="215912"/>
            </a:xfrm>
            <a:prstGeom prst="rect">
              <a:avLst/>
            </a:prstGeom>
          </p:spPr>
        </p:pic>
      </p:grpSp>
      <p:sp>
        <p:nvSpPr>
          <p:cNvPr id="57" name="object 57"/>
          <p:cNvSpPr txBox="1"/>
          <p:nvPr/>
        </p:nvSpPr>
        <p:spPr>
          <a:xfrm>
            <a:off x="9969648" y="788669"/>
            <a:ext cx="1388110" cy="355225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345440" marR="5080" indent="-333375">
              <a:lnSpc>
                <a:spcPts val="1190"/>
              </a:lnSpc>
              <a:spcBef>
                <a:spcPts val="340"/>
              </a:spcBef>
            </a:pPr>
            <a:r>
              <a:rPr sz="11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Human and physical geography</a:t>
            </a:r>
            <a:endParaRPr sz="1100">
              <a:latin typeface="Grammarsaurus" pitchFamily="2" charset="0"/>
              <a:cs typeface="Arial"/>
            </a:endParaRPr>
          </a:p>
        </p:txBody>
      </p:sp>
      <p:grpSp>
        <p:nvGrpSpPr>
          <p:cNvPr id="58" name="object 58"/>
          <p:cNvGrpSpPr/>
          <p:nvPr/>
        </p:nvGrpSpPr>
        <p:grpSpPr>
          <a:xfrm>
            <a:off x="3371906" y="144881"/>
            <a:ext cx="5448300" cy="768350"/>
            <a:chOff x="3371906" y="144881"/>
            <a:chExt cx="5448300" cy="768350"/>
          </a:xfrm>
        </p:grpSpPr>
        <p:sp>
          <p:nvSpPr>
            <p:cNvPr id="59" name="object 59"/>
            <p:cNvSpPr/>
            <p:nvPr/>
          </p:nvSpPr>
          <p:spPr>
            <a:xfrm>
              <a:off x="3378256" y="151231"/>
              <a:ext cx="5435600" cy="755650"/>
            </a:xfrm>
            <a:custGeom>
              <a:avLst/>
              <a:gdLst/>
              <a:ahLst/>
              <a:cxnLst/>
              <a:rect l="l" t="t" r="r" b="b"/>
              <a:pathLst>
                <a:path w="5435600" h="755650">
                  <a:moveTo>
                    <a:pt x="5321757" y="0"/>
                  </a:moveTo>
                  <a:lnTo>
                    <a:pt x="113728" y="0"/>
                  </a:lnTo>
                  <a:lnTo>
                    <a:pt x="69458" y="8936"/>
                  </a:lnTo>
                  <a:lnTo>
                    <a:pt x="33308" y="33308"/>
                  </a:lnTo>
                  <a:lnTo>
                    <a:pt x="8936" y="69458"/>
                  </a:lnTo>
                  <a:lnTo>
                    <a:pt x="0" y="113728"/>
                  </a:lnTo>
                  <a:lnTo>
                    <a:pt x="0" y="641413"/>
                  </a:lnTo>
                  <a:lnTo>
                    <a:pt x="8936" y="685683"/>
                  </a:lnTo>
                  <a:lnTo>
                    <a:pt x="33308" y="721833"/>
                  </a:lnTo>
                  <a:lnTo>
                    <a:pt x="69458" y="746205"/>
                  </a:lnTo>
                  <a:lnTo>
                    <a:pt x="113728" y="755141"/>
                  </a:lnTo>
                  <a:lnTo>
                    <a:pt x="5321757" y="755141"/>
                  </a:lnTo>
                  <a:lnTo>
                    <a:pt x="5366027" y="746205"/>
                  </a:lnTo>
                  <a:lnTo>
                    <a:pt x="5402176" y="721833"/>
                  </a:lnTo>
                  <a:lnTo>
                    <a:pt x="5426548" y="685683"/>
                  </a:lnTo>
                  <a:lnTo>
                    <a:pt x="5435485" y="641413"/>
                  </a:lnTo>
                  <a:lnTo>
                    <a:pt x="5435485" y="113728"/>
                  </a:lnTo>
                  <a:lnTo>
                    <a:pt x="5426548" y="69458"/>
                  </a:lnTo>
                  <a:lnTo>
                    <a:pt x="5402176" y="33308"/>
                  </a:lnTo>
                  <a:lnTo>
                    <a:pt x="5366027" y="8936"/>
                  </a:lnTo>
                  <a:lnTo>
                    <a:pt x="5321757" y="0"/>
                  </a:lnTo>
                  <a:close/>
                </a:path>
              </a:pathLst>
            </a:custGeom>
            <a:solidFill>
              <a:srgbClr val="7792A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0" name="object 60"/>
            <p:cNvSpPr/>
            <p:nvPr/>
          </p:nvSpPr>
          <p:spPr>
            <a:xfrm>
              <a:off x="3378256" y="151231"/>
              <a:ext cx="5435600" cy="755650"/>
            </a:xfrm>
            <a:custGeom>
              <a:avLst/>
              <a:gdLst/>
              <a:ahLst/>
              <a:cxnLst/>
              <a:rect l="l" t="t" r="r" b="b"/>
              <a:pathLst>
                <a:path w="5435600" h="755650">
                  <a:moveTo>
                    <a:pt x="113728" y="755141"/>
                  </a:moveTo>
                  <a:lnTo>
                    <a:pt x="5321757" y="755141"/>
                  </a:lnTo>
                  <a:lnTo>
                    <a:pt x="5366027" y="746205"/>
                  </a:lnTo>
                  <a:lnTo>
                    <a:pt x="5402176" y="721833"/>
                  </a:lnTo>
                  <a:lnTo>
                    <a:pt x="5426548" y="685683"/>
                  </a:lnTo>
                  <a:lnTo>
                    <a:pt x="5435485" y="641413"/>
                  </a:lnTo>
                  <a:lnTo>
                    <a:pt x="5435485" y="113728"/>
                  </a:lnTo>
                  <a:lnTo>
                    <a:pt x="5426548" y="69458"/>
                  </a:lnTo>
                  <a:lnTo>
                    <a:pt x="5402176" y="33308"/>
                  </a:lnTo>
                  <a:lnTo>
                    <a:pt x="5366027" y="8936"/>
                  </a:lnTo>
                  <a:lnTo>
                    <a:pt x="5321757" y="0"/>
                  </a:lnTo>
                  <a:lnTo>
                    <a:pt x="113728" y="0"/>
                  </a:lnTo>
                  <a:lnTo>
                    <a:pt x="69458" y="8936"/>
                  </a:lnTo>
                  <a:lnTo>
                    <a:pt x="33308" y="33308"/>
                  </a:lnTo>
                  <a:lnTo>
                    <a:pt x="8936" y="69458"/>
                  </a:lnTo>
                  <a:lnTo>
                    <a:pt x="0" y="113728"/>
                  </a:lnTo>
                  <a:lnTo>
                    <a:pt x="0" y="641413"/>
                  </a:lnTo>
                  <a:lnTo>
                    <a:pt x="8936" y="685683"/>
                  </a:lnTo>
                  <a:lnTo>
                    <a:pt x="33308" y="721833"/>
                  </a:lnTo>
                  <a:lnTo>
                    <a:pt x="69458" y="746205"/>
                  </a:lnTo>
                  <a:lnTo>
                    <a:pt x="113728" y="755141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1" name="object 6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58988" indent="-2049463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Physical features</a:t>
            </a:r>
          </a:p>
        </p:txBody>
      </p:sp>
      <p:sp>
        <p:nvSpPr>
          <p:cNvPr id="62" name="object 43">
            <a:extLst>
              <a:ext uri="{FF2B5EF4-FFF2-40B4-BE49-F238E27FC236}">
                <a16:creationId xmlns:a16="http://schemas.microsoft.com/office/drawing/2014/main" id="{5D998A31-4A5A-C821-BC02-4633ECFC1863}"/>
              </a:ext>
            </a:extLst>
          </p:cNvPr>
          <p:cNvSpPr txBox="1"/>
          <p:nvPr/>
        </p:nvSpPr>
        <p:spPr>
          <a:xfrm>
            <a:off x="6120668" y="1277712"/>
            <a:ext cx="2569210" cy="1446550"/>
          </a:xfrm>
          <a:prstGeom prst="rect">
            <a:avLst/>
          </a:prstGeom>
          <a:ln w="12700"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200" dirty="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 dirty="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 dirty="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 dirty="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 dirty="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165"/>
              </a:spcBef>
            </a:pPr>
            <a:endParaRPr sz="1200" dirty="0">
              <a:latin typeface="Grammarsaurus" pitchFamily="2" charset="0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2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beach</a:t>
            </a:r>
            <a:endParaRPr sz="1200" dirty="0">
              <a:latin typeface="Grammarsaurus" pitchFamily="2" charset="0"/>
              <a:cs typeface="Arial"/>
            </a:endParaRPr>
          </a:p>
        </p:txBody>
      </p:sp>
      <p:sp>
        <p:nvSpPr>
          <p:cNvPr id="63" name="object 44">
            <a:extLst>
              <a:ext uri="{FF2B5EF4-FFF2-40B4-BE49-F238E27FC236}">
                <a16:creationId xmlns:a16="http://schemas.microsoft.com/office/drawing/2014/main" id="{6F3635C2-AA11-9166-6045-921212E4425C}"/>
              </a:ext>
            </a:extLst>
          </p:cNvPr>
          <p:cNvSpPr txBox="1"/>
          <p:nvPr/>
        </p:nvSpPr>
        <p:spPr>
          <a:xfrm>
            <a:off x="8813856" y="1277712"/>
            <a:ext cx="2569210" cy="1446550"/>
          </a:xfrm>
          <a:prstGeom prst="rect">
            <a:avLst/>
          </a:prstGeom>
          <a:ln w="12700"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165"/>
              </a:spcBef>
            </a:pPr>
            <a:endParaRPr sz="1200">
              <a:latin typeface="Grammarsaurus" pitchFamily="2" charset="0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2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cliff</a:t>
            </a:r>
            <a:endParaRPr sz="1200">
              <a:latin typeface="Grammarsaurus" pitchFamily="2" charset="0"/>
              <a:cs typeface="Arial"/>
            </a:endParaRPr>
          </a:p>
        </p:txBody>
      </p:sp>
      <p:sp>
        <p:nvSpPr>
          <p:cNvPr id="64" name="object 45">
            <a:extLst>
              <a:ext uri="{FF2B5EF4-FFF2-40B4-BE49-F238E27FC236}">
                <a16:creationId xmlns:a16="http://schemas.microsoft.com/office/drawing/2014/main" id="{A6ECEE81-9750-8B7C-0D26-36420A851CFC}"/>
              </a:ext>
            </a:extLst>
          </p:cNvPr>
          <p:cNvSpPr txBox="1"/>
          <p:nvPr/>
        </p:nvSpPr>
        <p:spPr>
          <a:xfrm>
            <a:off x="8813856" y="2951280"/>
            <a:ext cx="2569210" cy="1446550"/>
          </a:xfrm>
          <a:prstGeom prst="rect">
            <a:avLst/>
          </a:prstGeom>
          <a:ln w="12700"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165"/>
              </a:spcBef>
            </a:pPr>
            <a:endParaRPr sz="1200">
              <a:latin typeface="Grammarsaurus" pitchFamily="2" charset="0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2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mountain</a:t>
            </a:r>
            <a:endParaRPr sz="1200">
              <a:latin typeface="Grammarsaurus" pitchFamily="2" charset="0"/>
              <a:cs typeface="Arial"/>
            </a:endParaRPr>
          </a:p>
        </p:txBody>
      </p:sp>
      <p:sp>
        <p:nvSpPr>
          <p:cNvPr id="65" name="object 46">
            <a:extLst>
              <a:ext uri="{FF2B5EF4-FFF2-40B4-BE49-F238E27FC236}">
                <a16:creationId xmlns:a16="http://schemas.microsoft.com/office/drawing/2014/main" id="{2A120E00-C915-6860-6FBB-05AE0A77FEED}"/>
              </a:ext>
            </a:extLst>
          </p:cNvPr>
          <p:cNvSpPr txBox="1"/>
          <p:nvPr/>
        </p:nvSpPr>
        <p:spPr>
          <a:xfrm>
            <a:off x="8813856" y="4624848"/>
            <a:ext cx="2569210" cy="1446550"/>
          </a:xfrm>
          <a:prstGeom prst="rect">
            <a:avLst/>
          </a:prstGeom>
          <a:ln w="12700"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165"/>
              </a:spcBef>
            </a:pPr>
            <a:endParaRPr sz="1200">
              <a:latin typeface="Grammarsaurus" pitchFamily="2" charset="0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2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vegetation</a:t>
            </a:r>
            <a:endParaRPr sz="1200">
              <a:latin typeface="Grammarsaurus" pitchFamily="2" charset="0"/>
              <a:cs typeface="Arial"/>
            </a:endParaRPr>
          </a:p>
        </p:txBody>
      </p:sp>
      <p:sp>
        <p:nvSpPr>
          <p:cNvPr id="66" name="object 47">
            <a:extLst>
              <a:ext uri="{FF2B5EF4-FFF2-40B4-BE49-F238E27FC236}">
                <a16:creationId xmlns:a16="http://schemas.microsoft.com/office/drawing/2014/main" id="{789A1724-F9FC-F042-800E-070795FBC01D}"/>
              </a:ext>
            </a:extLst>
          </p:cNvPr>
          <p:cNvSpPr txBox="1"/>
          <p:nvPr/>
        </p:nvSpPr>
        <p:spPr>
          <a:xfrm>
            <a:off x="6120668" y="2951280"/>
            <a:ext cx="2569210" cy="1446550"/>
          </a:xfrm>
          <a:prstGeom prst="rect">
            <a:avLst/>
          </a:prstGeom>
          <a:ln w="12700"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165"/>
              </a:spcBef>
            </a:pPr>
            <a:endParaRPr sz="1200">
              <a:latin typeface="Grammarsaurus" pitchFamily="2" charset="0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2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hill</a:t>
            </a:r>
            <a:endParaRPr sz="1200">
              <a:latin typeface="Grammarsaurus" pitchFamily="2" charset="0"/>
              <a:cs typeface="Arial"/>
            </a:endParaRPr>
          </a:p>
        </p:txBody>
      </p:sp>
      <p:sp>
        <p:nvSpPr>
          <p:cNvPr id="67" name="object 48">
            <a:extLst>
              <a:ext uri="{FF2B5EF4-FFF2-40B4-BE49-F238E27FC236}">
                <a16:creationId xmlns:a16="http://schemas.microsoft.com/office/drawing/2014/main" id="{ECC28AC3-D739-FE76-F887-55A68E0CDAF6}"/>
              </a:ext>
            </a:extLst>
          </p:cNvPr>
          <p:cNvSpPr txBox="1"/>
          <p:nvPr/>
        </p:nvSpPr>
        <p:spPr>
          <a:xfrm>
            <a:off x="6120668" y="4624848"/>
            <a:ext cx="2569210" cy="1446550"/>
          </a:xfrm>
          <a:prstGeom prst="rect">
            <a:avLst/>
          </a:prstGeom>
          <a:ln w="12700"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165"/>
              </a:spcBef>
            </a:pPr>
            <a:endParaRPr sz="1200">
              <a:latin typeface="Grammarsaurus" pitchFamily="2" charset="0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2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ocean</a:t>
            </a:r>
            <a:endParaRPr sz="1200">
              <a:latin typeface="Grammarsaurus" pitchFamily="2" charset="0"/>
              <a:cs typeface="Arial"/>
            </a:endParaRPr>
          </a:p>
        </p:txBody>
      </p:sp>
      <p:sp>
        <p:nvSpPr>
          <p:cNvPr id="68" name="object 49">
            <a:extLst>
              <a:ext uri="{FF2B5EF4-FFF2-40B4-BE49-F238E27FC236}">
                <a16:creationId xmlns:a16="http://schemas.microsoft.com/office/drawing/2014/main" id="{6BBA3E41-65F5-3E1F-6622-6EFCFA0847E2}"/>
              </a:ext>
            </a:extLst>
          </p:cNvPr>
          <p:cNvSpPr txBox="1"/>
          <p:nvPr/>
        </p:nvSpPr>
        <p:spPr>
          <a:xfrm>
            <a:off x="3427480" y="2951280"/>
            <a:ext cx="2569210" cy="1446550"/>
          </a:xfrm>
          <a:prstGeom prst="rect">
            <a:avLst/>
          </a:prstGeom>
          <a:ln w="12700"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165"/>
              </a:spcBef>
            </a:pPr>
            <a:endParaRPr sz="1200">
              <a:latin typeface="Grammarsaurus" pitchFamily="2" charset="0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2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forest</a:t>
            </a:r>
            <a:endParaRPr sz="1200">
              <a:latin typeface="Grammarsaurus" pitchFamily="2" charset="0"/>
              <a:cs typeface="Arial"/>
            </a:endParaRPr>
          </a:p>
        </p:txBody>
      </p:sp>
      <p:sp>
        <p:nvSpPr>
          <p:cNvPr id="69" name="object 50">
            <a:extLst>
              <a:ext uri="{FF2B5EF4-FFF2-40B4-BE49-F238E27FC236}">
                <a16:creationId xmlns:a16="http://schemas.microsoft.com/office/drawing/2014/main" id="{DABFB617-D4DF-A9EE-209C-26DAE074A2AA}"/>
              </a:ext>
            </a:extLst>
          </p:cNvPr>
          <p:cNvSpPr txBox="1"/>
          <p:nvPr/>
        </p:nvSpPr>
        <p:spPr>
          <a:xfrm>
            <a:off x="3427480" y="4624848"/>
            <a:ext cx="2569210" cy="1446550"/>
          </a:xfrm>
          <a:prstGeom prst="rect">
            <a:avLst/>
          </a:prstGeom>
          <a:ln w="12700"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165"/>
              </a:spcBef>
            </a:pPr>
            <a:endParaRPr sz="1200">
              <a:latin typeface="Grammarsaurus" pitchFamily="2" charset="0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2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soil</a:t>
            </a:r>
            <a:endParaRPr sz="1200">
              <a:latin typeface="Grammarsaurus" pitchFamily="2" charset="0"/>
              <a:cs typeface="Arial"/>
            </a:endParaRPr>
          </a:p>
        </p:txBody>
      </p:sp>
      <p:sp>
        <p:nvSpPr>
          <p:cNvPr id="70" name="object 51">
            <a:extLst>
              <a:ext uri="{FF2B5EF4-FFF2-40B4-BE49-F238E27FC236}">
                <a16:creationId xmlns:a16="http://schemas.microsoft.com/office/drawing/2014/main" id="{C948743F-AD43-F130-1561-103CB3A45BFC}"/>
              </a:ext>
            </a:extLst>
          </p:cNvPr>
          <p:cNvSpPr txBox="1"/>
          <p:nvPr/>
        </p:nvSpPr>
        <p:spPr>
          <a:xfrm>
            <a:off x="734293" y="2951280"/>
            <a:ext cx="2569210" cy="1446550"/>
          </a:xfrm>
          <a:prstGeom prst="rect">
            <a:avLst/>
          </a:prstGeom>
          <a:ln w="12700"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165"/>
              </a:spcBef>
            </a:pPr>
            <a:endParaRPr sz="1200">
              <a:latin typeface="Grammarsaurus" pitchFamily="2" charset="0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2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valley</a:t>
            </a:r>
            <a:endParaRPr sz="1200">
              <a:latin typeface="Grammarsaurus" pitchFamily="2" charset="0"/>
              <a:cs typeface="Arial"/>
            </a:endParaRPr>
          </a:p>
        </p:txBody>
      </p:sp>
      <p:sp>
        <p:nvSpPr>
          <p:cNvPr id="71" name="object 52">
            <a:extLst>
              <a:ext uri="{FF2B5EF4-FFF2-40B4-BE49-F238E27FC236}">
                <a16:creationId xmlns:a16="http://schemas.microsoft.com/office/drawing/2014/main" id="{637C2E13-E203-5012-207A-84E57D91F387}"/>
              </a:ext>
            </a:extLst>
          </p:cNvPr>
          <p:cNvSpPr txBox="1"/>
          <p:nvPr/>
        </p:nvSpPr>
        <p:spPr>
          <a:xfrm>
            <a:off x="734293" y="4624848"/>
            <a:ext cx="2569210" cy="1446550"/>
          </a:xfrm>
          <a:prstGeom prst="rect">
            <a:avLst/>
          </a:prstGeom>
          <a:ln w="12700"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165"/>
              </a:spcBef>
            </a:pPr>
            <a:endParaRPr sz="1200">
              <a:latin typeface="Grammarsaurus" pitchFamily="2" charset="0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2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river</a:t>
            </a:r>
            <a:endParaRPr sz="120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757297" y="44071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10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40017" y="1702079"/>
            <a:ext cx="11712575" cy="3360420"/>
            <a:chOff x="240017" y="1702079"/>
            <a:chExt cx="11712575" cy="3360420"/>
          </a:xfrm>
        </p:grpSpPr>
        <p:sp>
          <p:nvSpPr>
            <p:cNvPr id="4" name="object 4"/>
            <p:cNvSpPr/>
            <p:nvPr/>
          </p:nvSpPr>
          <p:spPr>
            <a:xfrm>
              <a:off x="246367" y="1708429"/>
              <a:ext cx="11699875" cy="3347720"/>
            </a:xfrm>
            <a:custGeom>
              <a:avLst/>
              <a:gdLst/>
              <a:ahLst/>
              <a:cxnLst/>
              <a:rect l="l" t="t" r="r" b="b"/>
              <a:pathLst>
                <a:path w="11699875" h="3347720">
                  <a:moveTo>
                    <a:pt x="11699265" y="0"/>
                  </a:moveTo>
                  <a:lnTo>
                    <a:pt x="0" y="0"/>
                  </a:lnTo>
                  <a:lnTo>
                    <a:pt x="0" y="3347135"/>
                  </a:lnTo>
                  <a:lnTo>
                    <a:pt x="11699265" y="3347135"/>
                  </a:lnTo>
                  <a:lnTo>
                    <a:pt x="11699265" y="0"/>
                  </a:lnTo>
                  <a:close/>
                </a:path>
              </a:pathLst>
            </a:custGeom>
            <a:solidFill>
              <a:srgbClr val="A0B8C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246367" y="1708429"/>
              <a:ext cx="11699875" cy="3347720"/>
            </a:xfrm>
            <a:custGeom>
              <a:avLst/>
              <a:gdLst/>
              <a:ahLst/>
              <a:cxnLst/>
              <a:rect l="l" t="t" r="r" b="b"/>
              <a:pathLst>
                <a:path w="11699875" h="3347720">
                  <a:moveTo>
                    <a:pt x="11699265" y="3347135"/>
                  </a:moveTo>
                  <a:lnTo>
                    <a:pt x="0" y="3347135"/>
                  </a:lnTo>
                  <a:lnTo>
                    <a:pt x="0" y="0"/>
                  </a:lnTo>
                  <a:lnTo>
                    <a:pt x="11699265" y="0"/>
                  </a:lnTo>
                  <a:lnTo>
                    <a:pt x="11699265" y="3347135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759134" y="1792492"/>
            <a:ext cx="8662035" cy="3122650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12700" marR="883919">
              <a:lnSpc>
                <a:spcPts val="2500"/>
              </a:lnSpc>
              <a:spcBef>
                <a:spcPts val="300"/>
              </a:spcBef>
            </a:pPr>
            <a:r>
              <a:rPr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When geographers look at a </a:t>
            </a: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place</a:t>
            </a:r>
            <a:r>
              <a:rPr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, we also find out about a </a:t>
            </a: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landscape’s physical and human features.</a:t>
            </a:r>
            <a:endParaRPr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295"/>
              </a:spcBef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Find </a:t>
            </a:r>
            <a:r>
              <a:rPr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a view of your school from </a:t>
            </a: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above. </a:t>
            </a:r>
            <a:r>
              <a:rPr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You can find it on </a:t>
            </a: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Google Earth.</a:t>
            </a:r>
            <a:endParaRPr dirty="0">
              <a:latin typeface="Grammarsaurus" pitchFamily="2" charset="0"/>
              <a:cs typeface="Arial"/>
            </a:endParaRPr>
          </a:p>
          <a:p>
            <a:pPr marL="204470" indent="-191770">
              <a:lnSpc>
                <a:spcPts val="2570"/>
              </a:lnSpc>
              <a:spcBef>
                <a:spcPts val="1360"/>
              </a:spcBef>
              <a:buChar char="•"/>
              <a:tabLst>
                <a:tab pos="204470" algn="l"/>
              </a:tabLst>
            </a:pPr>
            <a:r>
              <a:rPr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What can you recognise?</a:t>
            </a:r>
            <a:endParaRPr dirty="0">
              <a:latin typeface="Grammarsaurus" pitchFamily="2" charset="0"/>
              <a:cs typeface="Arial MT"/>
            </a:endParaRPr>
          </a:p>
          <a:p>
            <a:pPr marL="204470" indent="-191770">
              <a:lnSpc>
                <a:spcPts val="2500"/>
              </a:lnSpc>
              <a:buChar char="•"/>
              <a:tabLst>
                <a:tab pos="204470" algn="l"/>
              </a:tabLst>
            </a:pPr>
            <a:r>
              <a:rPr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Can you see your classroom?</a:t>
            </a:r>
            <a:endParaRPr dirty="0">
              <a:latin typeface="Grammarsaurus" pitchFamily="2" charset="0"/>
              <a:cs typeface="Arial MT"/>
            </a:endParaRPr>
          </a:p>
          <a:p>
            <a:pPr marL="204470" indent="-191770">
              <a:lnSpc>
                <a:spcPts val="2570"/>
              </a:lnSpc>
              <a:buChar char="•"/>
              <a:tabLst>
                <a:tab pos="204470" algn="l"/>
              </a:tabLst>
            </a:pPr>
            <a:r>
              <a:rPr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Can you spot where you come into school in the morning?</a:t>
            </a:r>
            <a:endParaRPr dirty="0">
              <a:latin typeface="Grammarsaurus" pitchFamily="2" charset="0"/>
              <a:cs typeface="Arial MT"/>
            </a:endParaRPr>
          </a:p>
          <a:p>
            <a:pPr marL="12700">
              <a:lnSpc>
                <a:spcPts val="2570"/>
              </a:lnSpc>
              <a:spcBef>
                <a:spcPts val="1360"/>
              </a:spcBef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Discuss these questions </a:t>
            </a:r>
            <a:r>
              <a:rPr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with your learning partner. Be ready to </a:t>
            </a: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share your feedback</a:t>
            </a:r>
            <a:r>
              <a:rPr lang="en-US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 </a:t>
            </a:r>
            <a:r>
              <a:rPr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with the class.</a:t>
            </a:r>
            <a:endParaRPr dirty="0">
              <a:latin typeface="Grammarsaurus" pitchFamily="2" charset="0"/>
              <a:cs typeface="Arial MT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859735" y="1111758"/>
            <a:ext cx="3261499" cy="5565705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685800" y="5138614"/>
            <a:ext cx="4155970" cy="906658"/>
          </a:xfrm>
          <a:prstGeom prst="rect">
            <a:avLst/>
          </a:prstGeom>
        </p:spPr>
        <p:txBody>
          <a:bodyPr vert="horz" wrap="square" lIns="0" tIns="469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70"/>
              </a:spcBef>
            </a:pPr>
            <a:r>
              <a:rPr sz="1700"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Use these sentence starters to help you.</a:t>
            </a:r>
            <a:endParaRPr sz="1700" dirty="0">
              <a:latin typeface="Grammarsaurus" pitchFamily="2" charset="0"/>
              <a:cs typeface="Arial MT"/>
            </a:endParaRPr>
          </a:p>
          <a:p>
            <a:pPr marL="12700">
              <a:lnSpc>
                <a:spcPts val="2185"/>
              </a:lnSpc>
              <a:spcBef>
                <a:spcPts val="270"/>
              </a:spcBef>
            </a:pPr>
            <a:r>
              <a:rPr sz="1700"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“I recognise...”</a:t>
            </a:r>
            <a:endParaRPr sz="1700" dirty="0">
              <a:latin typeface="Grammarsaurus" pitchFamily="2" charset="0"/>
              <a:cs typeface="Arial"/>
            </a:endParaRPr>
          </a:p>
          <a:p>
            <a:pPr marL="12700">
              <a:lnSpc>
                <a:spcPts val="2185"/>
              </a:lnSpc>
            </a:pPr>
            <a:r>
              <a:rPr sz="1700"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“I can see...”</a:t>
            </a:r>
            <a:endParaRPr sz="1700" dirty="0">
              <a:latin typeface="Grammarsaurus" pitchFamily="2" charset="0"/>
              <a:cs typeface="Arial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10993525" y="481138"/>
            <a:ext cx="381635" cy="343535"/>
            <a:chOff x="10993525" y="481138"/>
            <a:chExt cx="381635" cy="343535"/>
          </a:xfrm>
        </p:grpSpPr>
        <p:sp>
          <p:nvSpPr>
            <p:cNvPr id="10" name="object 10"/>
            <p:cNvSpPr/>
            <p:nvPr/>
          </p:nvSpPr>
          <p:spPr>
            <a:xfrm>
              <a:off x="10993525" y="481138"/>
              <a:ext cx="381635" cy="343535"/>
            </a:xfrm>
            <a:custGeom>
              <a:avLst/>
              <a:gdLst/>
              <a:ahLst/>
              <a:cxnLst/>
              <a:rect l="l" t="t" r="r" b="b"/>
              <a:pathLst>
                <a:path w="381634" h="343534">
                  <a:moveTo>
                    <a:pt x="261010" y="0"/>
                  </a:moveTo>
                  <a:lnTo>
                    <a:pt x="120167" y="0"/>
                  </a:lnTo>
                  <a:lnTo>
                    <a:pt x="107183" y="1720"/>
                  </a:lnTo>
                  <a:lnTo>
                    <a:pt x="6667" y="146850"/>
                  </a:lnTo>
                  <a:lnTo>
                    <a:pt x="0" y="171711"/>
                  </a:lnTo>
                  <a:lnTo>
                    <a:pt x="1666" y="184481"/>
                  </a:lnTo>
                  <a:lnTo>
                    <a:pt x="77089" y="318566"/>
                  </a:lnTo>
                  <a:lnTo>
                    <a:pt x="120167" y="343433"/>
                  </a:lnTo>
                  <a:lnTo>
                    <a:pt x="261010" y="343433"/>
                  </a:lnTo>
                  <a:lnTo>
                    <a:pt x="304088" y="318566"/>
                  </a:lnTo>
                  <a:lnTo>
                    <a:pt x="374510" y="196583"/>
                  </a:lnTo>
                  <a:lnTo>
                    <a:pt x="381168" y="171711"/>
                  </a:lnTo>
                  <a:lnTo>
                    <a:pt x="379503" y="158944"/>
                  </a:lnTo>
                  <a:lnTo>
                    <a:pt x="304088" y="24866"/>
                  </a:lnTo>
                  <a:lnTo>
                    <a:pt x="261010" y="0"/>
                  </a:lnTo>
                  <a:close/>
                </a:path>
              </a:pathLst>
            </a:custGeom>
            <a:solidFill>
              <a:srgbClr val="B0466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071936" y="544156"/>
              <a:ext cx="215900" cy="215912"/>
            </a:xfrm>
            <a:prstGeom prst="rect">
              <a:avLst/>
            </a:prstGeom>
          </p:spPr>
        </p:pic>
      </p:grpSp>
      <p:sp>
        <p:nvSpPr>
          <p:cNvPr id="12" name="object 12"/>
          <p:cNvSpPr txBox="1"/>
          <p:nvPr/>
        </p:nvSpPr>
        <p:spPr>
          <a:xfrm>
            <a:off x="10488339" y="817368"/>
            <a:ext cx="1388110" cy="355225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345440" marR="5080" indent="-333375">
              <a:lnSpc>
                <a:spcPts val="1190"/>
              </a:lnSpc>
              <a:spcBef>
                <a:spcPts val="340"/>
              </a:spcBef>
            </a:pPr>
            <a:r>
              <a:rPr sz="11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Human and physical geography</a:t>
            </a:r>
            <a:endParaRPr sz="1100">
              <a:latin typeface="Grammarsaurus" pitchFamily="2" charset="0"/>
              <a:cs typeface="Arial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4579096" y="5516502"/>
            <a:ext cx="5271770" cy="730885"/>
            <a:chOff x="4579096" y="5516502"/>
            <a:chExt cx="5271770" cy="730885"/>
          </a:xfrm>
        </p:grpSpPr>
        <p:sp>
          <p:nvSpPr>
            <p:cNvPr id="14" name="object 14"/>
            <p:cNvSpPr/>
            <p:nvPr/>
          </p:nvSpPr>
          <p:spPr>
            <a:xfrm>
              <a:off x="4586399" y="5523805"/>
              <a:ext cx="5257165" cy="716280"/>
            </a:xfrm>
            <a:custGeom>
              <a:avLst/>
              <a:gdLst/>
              <a:ahLst/>
              <a:cxnLst/>
              <a:rect l="l" t="t" r="r" b="b"/>
              <a:pathLst>
                <a:path w="5257165" h="716279">
                  <a:moveTo>
                    <a:pt x="5140502" y="0"/>
                  </a:moveTo>
                  <a:lnTo>
                    <a:pt x="116420" y="0"/>
                  </a:lnTo>
                  <a:lnTo>
                    <a:pt x="71103" y="9148"/>
                  </a:lnTo>
                  <a:lnTo>
                    <a:pt x="34097" y="34096"/>
                  </a:lnTo>
                  <a:lnTo>
                    <a:pt x="9148" y="71098"/>
                  </a:lnTo>
                  <a:lnTo>
                    <a:pt x="0" y="116408"/>
                  </a:lnTo>
                  <a:lnTo>
                    <a:pt x="0" y="599376"/>
                  </a:lnTo>
                  <a:lnTo>
                    <a:pt x="9148" y="644693"/>
                  </a:lnTo>
                  <a:lnTo>
                    <a:pt x="34097" y="681699"/>
                  </a:lnTo>
                  <a:lnTo>
                    <a:pt x="71103" y="706648"/>
                  </a:lnTo>
                  <a:lnTo>
                    <a:pt x="116420" y="715797"/>
                  </a:lnTo>
                  <a:lnTo>
                    <a:pt x="5140502" y="715797"/>
                  </a:lnTo>
                  <a:lnTo>
                    <a:pt x="5185820" y="706648"/>
                  </a:lnTo>
                  <a:lnTo>
                    <a:pt x="5222825" y="681699"/>
                  </a:lnTo>
                  <a:lnTo>
                    <a:pt x="5247775" y="644693"/>
                  </a:lnTo>
                  <a:lnTo>
                    <a:pt x="5256923" y="599376"/>
                  </a:lnTo>
                  <a:lnTo>
                    <a:pt x="5256923" y="116408"/>
                  </a:lnTo>
                  <a:lnTo>
                    <a:pt x="5247775" y="71098"/>
                  </a:lnTo>
                  <a:lnTo>
                    <a:pt x="5222825" y="34096"/>
                  </a:lnTo>
                  <a:lnTo>
                    <a:pt x="5185820" y="9148"/>
                  </a:lnTo>
                  <a:lnTo>
                    <a:pt x="5140502" y="0"/>
                  </a:lnTo>
                  <a:close/>
                </a:path>
              </a:pathLst>
            </a:custGeom>
            <a:solidFill>
              <a:srgbClr val="A0B8C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4586399" y="5523805"/>
              <a:ext cx="5257165" cy="716280"/>
            </a:xfrm>
            <a:custGeom>
              <a:avLst/>
              <a:gdLst/>
              <a:ahLst/>
              <a:cxnLst/>
              <a:rect l="l" t="t" r="r" b="b"/>
              <a:pathLst>
                <a:path w="5257165" h="716279">
                  <a:moveTo>
                    <a:pt x="5140502" y="715797"/>
                  </a:moveTo>
                  <a:lnTo>
                    <a:pt x="116420" y="715797"/>
                  </a:lnTo>
                  <a:lnTo>
                    <a:pt x="71103" y="706648"/>
                  </a:lnTo>
                  <a:lnTo>
                    <a:pt x="34097" y="681699"/>
                  </a:lnTo>
                  <a:lnTo>
                    <a:pt x="9148" y="644693"/>
                  </a:lnTo>
                  <a:lnTo>
                    <a:pt x="0" y="599376"/>
                  </a:lnTo>
                  <a:lnTo>
                    <a:pt x="0" y="116408"/>
                  </a:lnTo>
                  <a:lnTo>
                    <a:pt x="9148" y="71098"/>
                  </a:lnTo>
                  <a:lnTo>
                    <a:pt x="34097" y="34096"/>
                  </a:lnTo>
                  <a:lnTo>
                    <a:pt x="71103" y="9148"/>
                  </a:lnTo>
                  <a:lnTo>
                    <a:pt x="116420" y="0"/>
                  </a:lnTo>
                  <a:lnTo>
                    <a:pt x="5140502" y="0"/>
                  </a:lnTo>
                  <a:lnTo>
                    <a:pt x="5185820" y="9148"/>
                  </a:lnTo>
                  <a:lnTo>
                    <a:pt x="5222825" y="34096"/>
                  </a:lnTo>
                  <a:lnTo>
                    <a:pt x="5247775" y="71098"/>
                  </a:lnTo>
                  <a:lnTo>
                    <a:pt x="5256923" y="116408"/>
                  </a:lnTo>
                  <a:lnTo>
                    <a:pt x="5256923" y="599376"/>
                  </a:lnTo>
                  <a:lnTo>
                    <a:pt x="5247775" y="644693"/>
                  </a:lnTo>
                  <a:lnTo>
                    <a:pt x="5222825" y="681699"/>
                  </a:lnTo>
                  <a:lnTo>
                    <a:pt x="5185820" y="706648"/>
                  </a:lnTo>
                  <a:lnTo>
                    <a:pt x="5140502" y="715797"/>
                  </a:lnTo>
                  <a:close/>
                </a:path>
              </a:pathLst>
            </a:custGeom>
            <a:ln w="14008">
              <a:solidFill>
                <a:srgbClr val="424D5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5326536" y="5780172"/>
            <a:ext cx="4760890" cy="23275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landscape </a:t>
            </a:r>
            <a:r>
              <a:rPr sz="140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– an area that can be seen from one point</a:t>
            </a:r>
            <a:endParaRPr sz="1400" dirty="0">
              <a:latin typeface="Grammarsaurus" pitchFamily="2" charset="0"/>
              <a:cs typeface="Arial MT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4801876" y="5277848"/>
            <a:ext cx="1852295" cy="390525"/>
            <a:chOff x="4801876" y="5277848"/>
            <a:chExt cx="1852295" cy="390525"/>
          </a:xfrm>
        </p:grpSpPr>
        <p:sp>
          <p:nvSpPr>
            <p:cNvPr id="18" name="object 18"/>
            <p:cNvSpPr/>
            <p:nvPr/>
          </p:nvSpPr>
          <p:spPr>
            <a:xfrm>
              <a:off x="4810766" y="5286738"/>
              <a:ext cx="1834514" cy="372745"/>
            </a:xfrm>
            <a:custGeom>
              <a:avLst/>
              <a:gdLst/>
              <a:ahLst/>
              <a:cxnLst/>
              <a:rect l="l" t="t" r="r" b="b"/>
              <a:pathLst>
                <a:path w="1834515" h="372745">
                  <a:moveTo>
                    <a:pt x="1789290" y="0"/>
                  </a:moveTo>
                  <a:lnTo>
                    <a:pt x="45161" y="0"/>
                  </a:lnTo>
                  <a:lnTo>
                    <a:pt x="27582" y="3548"/>
                  </a:lnTo>
                  <a:lnTo>
                    <a:pt x="13227" y="13225"/>
                  </a:lnTo>
                  <a:lnTo>
                    <a:pt x="3548" y="27576"/>
                  </a:lnTo>
                  <a:lnTo>
                    <a:pt x="0" y="45148"/>
                  </a:lnTo>
                  <a:lnTo>
                    <a:pt x="0" y="327367"/>
                  </a:lnTo>
                  <a:lnTo>
                    <a:pt x="3548" y="344947"/>
                  </a:lnTo>
                  <a:lnTo>
                    <a:pt x="13227" y="359302"/>
                  </a:lnTo>
                  <a:lnTo>
                    <a:pt x="27582" y="368980"/>
                  </a:lnTo>
                  <a:lnTo>
                    <a:pt x="45161" y="372529"/>
                  </a:lnTo>
                  <a:lnTo>
                    <a:pt x="1789290" y="372529"/>
                  </a:lnTo>
                  <a:lnTo>
                    <a:pt x="1806869" y="368980"/>
                  </a:lnTo>
                  <a:lnTo>
                    <a:pt x="1821224" y="359302"/>
                  </a:lnTo>
                  <a:lnTo>
                    <a:pt x="1830902" y="344947"/>
                  </a:lnTo>
                  <a:lnTo>
                    <a:pt x="1834451" y="327367"/>
                  </a:lnTo>
                  <a:lnTo>
                    <a:pt x="1834451" y="45148"/>
                  </a:lnTo>
                  <a:lnTo>
                    <a:pt x="1830902" y="27576"/>
                  </a:lnTo>
                  <a:lnTo>
                    <a:pt x="1821224" y="13225"/>
                  </a:lnTo>
                  <a:lnTo>
                    <a:pt x="1806869" y="3548"/>
                  </a:lnTo>
                  <a:lnTo>
                    <a:pt x="1789290" y="0"/>
                  </a:lnTo>
                  <a:close/>
                </a:path>
              </a:pathLst>
            </a:custGeom>
            <a:solidFill>
              <a:srgbClr val="DAE0E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4810766" y="5286738"/>
              <a:ext cx="1834514" cy="372745"/>
            </a:xfrm>
            <a:custGeom>
              <a:avLst/>
              <a:gdLst/>
              <a:ahLst/>
              <a:cxnLst/>
              <a:rect l="l" t="t" r="r" b="b"/>
              <a:pathLst>
                <a:path w="1834515" h="372745">
                  <a:moveTo>
                    <a:pt x="1789290" y="372529"/>
                  </a:moveTo>
                  <a:lnTo>
                    <a:pt x="45161" y="372529"/>
                  </a:lnTo>
                  <a:lnTo>
                    <a:pt x="27582" y="368980"/>
                  </a:lnTo>
                  <a:lnTo>
                    <a:pt x="13227" y="359302"/>
                  </a:lnTo>
                  <a:lnTo>
                    <a:pt x="3548" y="344947"/>
                  </a:lnTo>
                  <a:lnTo>
                    <a:pt x="0" y="327367"/>
                  </a:lnTo>
                  <a:lnTo>
                    <a:pt x="0" y="45148"/>
                  </a:lnTo>
                  <a:lnTo>
                    <a:pt x="3548" y="27576"/>
                  </a:lnTo>
                  <a:lnTo>
                    <a:pt x="13227" y="13225"/>
                  </a:lnTo>
                  <a:lnTo>
                    <a:pt x="27582" y="3548"/>
                  </a:lnTo>
                  <a:lnTo>
                    <a:pt x="45161" y="0"/>
                  </a:lnTo>
                  <a:lnTo>
                    <a:pt x="1789290" y="0"/>
                  </a:lnTo>
                  <a:lnTo>
                    <a:pt x="1806869" y="3548"/>
                  </a:lnTo>
                  <a:lnTo>
                    <a:pt x="1821224" y="13225"/>
                  </a:lnTo>
                  <a:lnTo>
                    <a:pt x="1830902" y="27576"/>
                  </a:lnTo>
                  <a:lnTo>
                    <a:pt x="1834451" y="45148"/>
                  </a:lnTo>
                  <a:lnTo>
                    <a:pt x="1834451" y="327367"/>
                  </a:lnTo>
                  <a:lnTo>
                    <a:pt x="1830902" y="344947"/>
                  </a:lnTo>
                  <a:lnTo>
                    <a:pt x="1821224" y="359302"/>
                  </a:lnTo>
                  <a:lnTo>
                    <a:pt x="1806869" y="368980"/>
                  </a:lnTo>
                  <a:lnTo>
                    <a:pt x="1789290" y="372529"/>
                  </a:lnTo>
                  <a:close/>
                </a:path>
              </a:pathLst>
            </a:custGeom>
            <a:ln w="17208">
              <a:solidFill>
                <a:srgbClr val="424D5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4821144" y="5337814"/>
            <a:ext cx="1814195" cy="230191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204788" indent="-195263" algn="ctr">
              <a:lnSpc>
                <a:spcPct val="100000"/>
              </a:lnSpc>
              <a:spcBef>
                <a:spcPts val="115"/>
              </a:spcBef>
            </a:pPr>
            <a:r>
              <a:rPr sz="1400"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New word alert!</a:t>
            </a:r>
            <a:endParaRPr sz="1400" dirty="0">
              <a:latin typeface="Grammarsaurus" pitchFamily="2" charset="0"/>
              <a:cs typeface="Arial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2470150" y="144881"/>
            <a:ext cx="6151245" cy="768350"/>
            <a:chOff x="2470150" y="144881"/>
            <a:chExt cx="6151245" cy="768350"/>
          </a:xfrm>
        </p:grpSpPr>
        <p:sp>
          <p:nvSpPr>
            <p:cNvPr id="22" name="object 22"/>
            <p:cNvSpPr/>
            <p:nvPr/>
          </p:nvSpPr>
          <p:spPr>
            <a:xfrm>
              <a:off x="2476500" y="151231"/>
              <a:ext cx="6138545" cy="755650"/>
            </a:xfrm>
            <a:custGeom>
              <a:avLst/>
              <a:gdLst/>
              <a:ahLst/>
              <a:cxnLst/>
              <a:rect l="l" t="t" r="r" b="b"/>
              <a:pathLst>
                <a:path w="6138545" h="755650">
                  <a:moveTo>
                    <a:pt x="6024600" y="0"/>
                  </a:moveTo>
                  <a:lnTo>
                    <a:pt x="113728" y="0"/>
                  </a:lnTo>
                  <a:lnTo>
                    <a:pt x="69458" y="8936"/>
                  </a:lnTo>
                  <a:lnTo>
                    <a:pt x="33308" y="33308"/>
                  </a:lnTo>
                  <a:lnTo>
                    <a:pt x="8936" y="69458"/>
                  </a:lnTo>
                  <a:lnTo>
                    <a:pt x="0" y="113728"/>
                  </a:lnTo>
                  <a:lnTo>
                    <a:pt x="0" y="641413"/>
                  </a:lnTo>
                  <a:lnTo>
                    <a:pt x="8936" y="685683"/>
                  </a:lnTo>
                  <a:lnTo>
                    <a:pt x="33308" y="721833"/>
                  </a:lnTo>
                  <a:lnTo>
                    <a:pt x="69458" y="746205"/>
                  </a:lnTo>
                  <a:lnTo>
                    <a:pt x="113728" y="755141"/>
                  </a:lnTo>
                  <a:lnTo>
                    <a:pt x="6024600" y="755141"/>
                  </a:lnTo>
                  <a:lnTo>
                    <a:pt x="6068870" y="746205"/>
                  </a:lnTo>
                  <a:lnTo>
                    <a:pt x="6105020" y="721833"/>
                  </a:lnTo>
                  <a:lnTo>
                    <a:pt x="6129392" y="685683"/>
                  </a:lnTo>
                  <a:lnTo>
                    <a:pt x="6138329" y="641413"/>
                  </a:lnTo>
                  <a:lnTo>
                    <a:pt x="6138329" y="113728"/>
                  </a:lnTo>
                  <a:lnTo>
                    <a:pt x="6129392" y="69458"/>
                  </a:lnTo>
                  <a:lnTo>
                    <a:pt x="6105020" y="33308"/>
                  </a:lnTo>
                  <a:lnTo>
                    <a:pt x="6068870" y="8936"/>
                  </a:lnTo>
                  <a:lnTo>
                    <a:pt x="6024600" y="0"/>
                  </a:lnTo>
                  <a:close/>
                </a:path>
              </a:pathLst>
            </a:custGeom>
            <a:solidFill>
              <a:srgbClr val="7792A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2476500" y="151231"/>
              <a:ext cx="6138545" cy="755650"/>
            </a:xfrm>
            <a:custGeom>
              <a:avLst/>
              <a:gdLst/>
              <a:ahLst/>
              <a:cxnLst/>
              <a:rect l="l" t="t" r="r" b="b"/>
              <a:pathLst>
                <a:path w="6138545" h="755650">
                  <a:moveTo>
                    <a:pt x="113728" y="755141"/>
                  </a:moveTo>
                  <a:lnTo>
                    <a:pt x="6024600" y="755141"/>
                  </a:lnTo>
                  <a:lnTo>
                    <a:pt x="6068870" y="746205"/>
                  </a:lnTo>
                  <a:lnTo>
                    <a:pt x="6105020" y="721833"/>
                  </a:lnTo>
                  <a:lnTo>
                    <a:pt x="6129392" y="685683"/>
                  </a:lnTo>
                  <a:lnTo>
                    <a:pt x="6138329" y="641413"/>
                  </a:lnTo>
                  <a:lnTo>
                    <a:pt x="6138329" y="113728"/>
                  </a:lnTo>
                  <a:lnTo>
                    <a:pt x="6129392" y="69458"/>
                  </a:lnTo>
                  <a:lnTo>
                    <a:pt x="6105020" y="33308"/>
                  </a:lnTo>
                  <a:lnTo>
                    <a:pt x="6068870" y="8936"/>
                  </a:lnTo>
                  <a:lnTo>
                    <a:pt x="6024600" y="0"/>
                  </a:lnTo>
                  <a:lnTo>
                    <a:pt x="113728" y="0"/>
                  </a:lnTo>
                  <a:lnTo>
                    <a:pt x="69458" y="8936"/>
                  </a:lnTo>
                  <a:lnTo>
                    <a:pt x="33308" y="33308"/>
                  </a:lnTo>
                  <a:lnTo>
                    <a:pt x="8936" y="69458"/>
                  </a:lnTo>
                  <a:lnTo>
                    <a:pt x="0" y="113728"/>
                  </a:lnTo>
                  <a:lnTo>
                    <a:pt x="0" y="641413"/>
                  </a:lnTo>
                  <a:lnTo>
                    <a:pt x="8936" y="685683"/>
                  </a:lnTo>
                  <a:lnTo>
                    <a:pt x="33308" y="721833"/>
                  </a:lnTo>
                  <a:lnTo>
                    <a:pt x="69458" y="746205"/>
                  </a:lnTo>
                  <a:lnTo>
                    <a:pt x="113728" y="755141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24" name="object 24"/>
          <p:cNvGrpSpPr/>
          <p:nvPr/>
        </p:nvGrpSpPr>
        <p:grpSpPr>
          <a:xfrm>
            <a:off x="4815982" y="1866892"/>
            <a:ext cx="4096385" cy="4308475"/>
            <a:chOff x="4815982" y="1866892"/>
            <a:chExt cx="4096385" cy="4308475"/>
          </a:xfrm>
        </p:grpSpPr>
        <p:sp>
          <p:nvSpPr>
            <p:cNvPr id="25" name="object 25"/>
            <p:cNvSpPr/>
            <p:nvPr/>
          </p:nvSpPr>
          <p:spPr>
            <a:xfrm>
              <a:off x="4822685" y="5725299"/>
              <a:ext cx="444500" cy="256540"/>
            </a:xfrm>
            <a:custGeom>
              <a:avLst/>
              <a:gdLst/>
              <a:ahLst/>
              <a:cxnLst/>
              <a:rect l="l" t="t" r="r" b="b"/>
              <a:pathLst>
                <a:path w="444500" h="256539">
                  <a:moveTo>
                    <a:pt x="222326" y="0"/>
                  </a:moveTo>
                  <a:lnTo>
                    <a:pt x="152148" y="1955"/>
                  </a:lnTo>
                  <a:lnTo>
                    <a:pt x="91129" y="7400"/>
                  </a:lnTo>
                  <a:lnTo>
                    <a:pt x="42966" y="15704"/>
                  </a:lnTo>
                  <a:lnTo>
                    <a:pt x="0" y="38366"/>
                  </a:lnTo>
                  <a:lnTo>
                    <a:pt x="444" y="256222"/>
                  </a:lnTo>
                  <a:lnTo>
                    <a:pt x="11756" y="244092"/>
                  </a:lnTo>
                  <a:lnTo>
                    <a:pt x="43254" y="233560"/>
                  </a:lnTo>
                  <a:lnTo>
                    <a:pt x="91285" y="225256"/>
                  </a:lnTo>
                  <a:lnTo>
                    <a:pt x="152194" y="219811"/>
                  </a:lnTo>
                  <a:lnTo>
                    <a:pt x="222326" y="217855"/>
                  </a:lnTo>
                  <a:lnTo>
                    <a:pt x="292451" y="219811"/>
                  </a:lnTo>
                  <a:lnTo>
                    <a:pt x="353356" y="225256"/>
                  </a:lnTo>
                  <a:lnTo>
                    <a:pt x="401385" y="233560"/>
                  </a:lnTo>
                  <a:lnTo>
                    <a:pt x="432883" y="244092"/>
                  </a:lnTo>
                  <a:lnTo>
                    <a:pt x="444195" y="256222"/>
                  </a:lnTo>
                  <a:lnTo>
                    <a:pt x="444195" y="38366"/>
                  </a:lnTo>
                  <a:lnTo>
                    <a:pt x="432883" y="26237"/>
                  </a:lnTo>
                  <a:lnTo>
                    <a:pt x="401385" y="15704"/>
                  </a:lnTo>
                  <a:lnTo>
                    <a:pt x="353356" y="7400"/>
                  </a:lnTo>
                  <a:lnTo>
                    <a:pt x="292451" y="1955"/>
                  </a:lnTo>
                  <a:lnTo>
                    <a:pt x="222326" y="0"/>
                  </a:lnTo>
                  <a:close/>
                </a:path>
              </a:pathLst>
            </a:custGeom>
            <a:solidFill>
              <a:srgbClr val="9FEBF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6" name="object 2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22686" y="5763238"/>
              <a:ext cx="70535" cy="245986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196344" y="5762768"/>
              <a:ext cx="70535" cy="246456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920080" y="5755646"/>
              <a:ext cx="236791" cy="194166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4897220" y="5973410"/>
              <a:ext cx="294005" cy="194945"/>
            </a:xfrm>
            <a:custGeom>
              <a:avLst/>
              <a:gdLst/>
              <a:ahLst/>
              <a:cxnLst/>
              <a:rect l="l" t="t" r="r" b="b"/>
              <a:pathLst>
                <a:path w="294004" h="194945">
                  <a:moveTo>
                    <a:pt x="146888" y="0"/>
                  </a:moveTo>
                  <a:lnTo>
                    <a:pt x="91093" y="1521"/>
                  </a:lnTo>
                  <a:lnTo>
                    <a:pt x="57194" y="12171"/>
                  </a:lnTo>
                  <a:lnTo>
                    <a:pt x="31420" y="41078"/>
                  </a:lnTo>
                  <a:lnTo>
                    <a:pt x="0" y="97370"/>
                  </a:lnTo>
                  <a:lnTo>
                    <a:pt x="9417" y="112585"/>
                  </a:lnTo>
                  <a:lnTo>
                    <a:pt x="37353" y="146056"/>
                  </a:lnTo>
                  <a:lnTo>
                    <a:pt x="83335" y="179527"/>
                  </a:lnTo>
                  <a:lnTo>
                    <a:pt x="146888" y="194741"/>
                  </a:lnTo>
                  <a:lnTo>
                    <a:pt x="206805" y="193220"/>
                  </a:lnTo>
                  <a:lnTo>
                    <a:pt x="242079" y="182570"/>
                  </a:lnTo>
                  <a:lnTo>
                    <a:pt x="266483" y="153663"/>
                  </a:lnTo>
                  <a:lnTo>
                    <a:pt x="293789" y="97370"/>
                  </a:lnTo>
                  <a:lnTo>
                    <a:pt x="284291" y="82156"/>
                  </a:lnTo>
                  <a:lnTo>
                    <a:pt x="256219" y="48685"/>
                  </a:lnTo>
                  <a:lnTo>
                    <a:pt x="210207" y="15214"/>
                  </a:lnTo>
                  <a:lnTo>
                    <a:pt x="146888" y="0"/>
                  </a:lnTo>
                  <a:close/>
                </a:path>
              </a:pathLst>
            </a:custGeom>
            <a:solidFill>
              <a:srgbClr val="F4F4F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0" name="object 3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985791" y="5973415"/>
              <a:ext cx="205223" cy="194729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5205274" y="5736318"/>
              <a:ext cx="61594" cy="26670"/>
            </a:xfrm>
            <a:custGeom>
              <a:avLst/>
              <a:gdLst/>
              <a:ahLst/>
              <a:cxnLst/>
              <a:rect l="l" t="t" r="r" b="b"/>
              <a:pathLst>
                <a:path w="61595" h="26670">
                  <a:moveTo>
                    <a:pt x="0" y="0"/>
                  </a:moveTo>
                  <a:lnTo>
                    <a:pt x="25544" y="5596"/>
                  </a:lnTo>
                  <a:lnTo>
                    <a:pt x="44792" y="11964"/>
                  </a:lnTo>
                  <a:lnTo>
                    <a:pt x="56935" y="18964"/>
                  </a:lnTo>
                  <a:lnTo>
                    <a:pt x="61163" y="26454"/>
                  </a:lnTo>
                </a:path>
              </a:pathLst>
            </a:custGeom>
            <a:ln w="133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4822686" y="5724406"/>
              <a:ext cx="346075" cy="38735"/>
            </a:xfrm>
            <a:custGeom>
              <a:avLst/>
              <a:gdLst/>
              <a:ahLst/>
              <a:cxnLst/>
              <a:rect l="l" t="t" r="r" b="b"/>
              <a:pathLst>
                <a:path w="346075" h="38735">
                  <a:moveTo>
                    <a:pt x="0" y="38366"/>
                  </a:moveTo>
                  <a:lnTo>
                    <a:pt x="42809" y="15704"/>
                  </a:lnTo>
                  <a:lnTo>
                    <a:pt x="90838" y="7400"/>
                  </a:lnTo>
                  <a:lnTo>
                    <a:pt x="151743" y="1955"/>
                  </a:lnTo>
                  <a:lnTo>
                    <a:pt x="221869" y="0"/>
                  </a:lnTo>
                  <a:lnTo>
                    <a:pt x="255674" y="441"/>
                  </a:lnTo>
                  <a:lnTo>
                    <a:pt x="287880" y="1724"/>
                  </a:lnTo>
                  <a:lnTo>
                    <a:pt x="318109" y="3782"/>
                  </a:lnTo>
                  <a:lnTo>
                    <a:pt x="345986" y="6553"/>
                  </a:lnTo>
                </a:path>
              </a:pathLst>
            </a:custGeom>
            <a:ln w="133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4892775" y="5942252"/>
              <a:ext cx="304165" cy="10795"/>
            </a:xfrm>
            <a:custGeom>
              <a:avLst/>
              <a:gdLst/>
              <a:ahLst/>
              <a:cxnLst/>
              <a:rect l="l" t="t" r="r" b="b"/>
              <a:pathLst>
                <a:path w="304164" h="10795">
                  <a:moveTo>
                    <a:pt x="0" y="10388"/>
                  </a:moveTo>
                  <a:lnTo>
                    <a:pt x="32202" y="6048"/>
                  </a:lnTo>
                  <a:lnTo>
                    <a:pt x="68756" y="2779"/>
                  </a:lnTo>
                  <a:lnTo>
                    <a:pt x="108879" y="717"/>
                  </a:lnTo>
                  <a:lnTo>
                    <a:pt x="151790" y="0"/>
                  </a:lnTo>
                  <a:lnTo>
                    <a:pt x="194693" y="717"/>
                  </a:lnTo>
                  <a:lnTo>
                    <a:pt x="234813" y="2779"/>
                  </a:lnTo>
                  <a:lnTo>
                    <a:pt x="271366" y="6048"/>
                  </a:lnTo>
                  <a:lnTo>
                    <a:pt x="303568" y="10388"/>
                  </a:lnTo>
                </a:path>
              </a:pathLst>
            </a:custGeom>
            <a:ln w="133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4822684" y="5762770"/>
              <a:ext cx="70485" cy="28575"/>
            </a:xfrm>
            <a:custGeom>
              <a:avLst/>
              <a:gdLst/>
              <a:ahLst/>
              <a:cxnLst/>
              <a:rect l="l" t="t" r="r" b="b"/>
              <a:pathLst>
                <a:path w="70485" h="28575">
                  <a:moveTo>
                    <a:pt x="70091" y="27990"/>
                  </a:moveTo>
                  <a:lnTo>
                    <a:pt x="40939" y="22217"/>
                  </a:lnTo>
                  <a:lnTo>
                    <a:pt x="18867" y="15509"/>
                  </a:lnTo>
                  <a:lnTo>
                    <a:pt x="4884" y="8045"/>
                  </a:lnTo>
                  <a:lnTo>
                    <a:pt x="0" y="0"/>
                  </a:lnTo>
                </a:path>
              </a:pathLst>
            </a:custGeom>
            <a:ln w="133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4822690" y="5762793"/>
              <a:ext cx="1270" cy="218440"/>
            </a:xfrm>
            <a:custGeom>
              <a:avLst/>
              <a:gdLst/>
              <a:ahLst/>
              <a:cxnLst/>
              <a:rect l="l" t="t" r="r" b="b"/>
              <a:pathLst>
                <a:path w="1270" h="218439">
                  <a:moveTo>
                    <a:pt x="888" y="0"/>
                  </a:moveTo>
                  <a:lnTo>
                    <a:pt x="0" y="217855"/>
                  </a:lnTo>
                </a:path>
              </a:pathLst>
            </a:custGeom>
            <a:ln w="133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4822681" y="5854311"/>
              <a:ext cx="70485" cy="154940"/>
            </a:xfrm>
            <a:custGeom>
              <a:avLst/>
              <a:gdLst/>
              <a:ahLst/>
              <a:cxnLst/>
              <a:rect l="l" t="t" r="r" b="b"/>
              <a:pathLst>
                <a:path w="70485" h="154939">
                  <a:moveTo>
                    <a:pt x="70281" y="0"/>
                  </a:moveTo>
                  <a:lnTo>
                    <a:pt x="69646" y="154914"/>
                  </a:lnTo>
                  <a:lnTo>
                    <a:pt x="68313" y="154584"/>
                  </a:lnTo>
                  <a:lnTo>
                    <a:pt x="39776" y="148831"/>
                  </a:lnTo>
                  <a:lnTo>
                    <a:pt x="18278" y="142162"/>
                  </a:lnTo>
                  <a:lnTo>
                    <a:pt x="4719" y="134747"/>
                  </a:lnTo>
                  <a:lnTo>
                    <a:pt x="0" y="126758"/>
                  </a:lnTo>
                </a:path>
              </a:pathLst>
            </a:custGeom>
            <a:ln w="133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4893108" y="5791365"/>
              <a:ext cx="635" cy="29209"/>
            </a:xfrm>
            <a:custGeom>
              <a:avLst/>
              <a:gdLst/>
              <a:ahLst/>
              <a:cxnLst/>
              <a:rect l="l" t="t" r="r" b="b"/>
              <a:pathLst>
                <a:path w="635" h="29210">
                  <a:moveTo>
                    <a:pt x="114" y="0"/>
                  </a:moveTo>
                  <a:lnTo>
                    <a:pt x="0" y="29019"/>
                  </a:lnTo>
                </a:path>
              </a:pathLst>
            </a:custGeom>
            <a:ln w="133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8" name="object 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189199" y="5756071"/>
              <a:ext cx="83935" cy="259848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4922014" y="5785512"/>
              <a:ext cx="147320" cy="161290"/>
            </a:xfrm>
            <a:custGeom>
              <a:avLst/>
              <a:gdLst/>
              <a:ahLst/>
              <a:cxnLst/>
              <a:rect l="l" t="t" r="r" b="b"/>
              <a:pathLst>
                <a:path w="147320" h="161289">
                  <a:moveTo>
                    <a:pt x="147167" y="94043"/>
                  </a:moveTo>
                  <a:lnTo>
                    <a:pt x="92875" y="0"/>
                  </a:lnTo>
                  <a:lnTo>
                    <a:pt x="0" y="160858"/>
                  </a:lnTo>
                </a:path>
              </a:pathLst>
            </a:custGeom>
            <a:ln w="133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5056609" y="5839236"/>
              <a:ext cx="98425" cy="106045"/>
            </a:xfrm>
            <a:custGeom>
              <a:avLst/>
              <a:gdLst/>
              <a:ahLst/>
              <a:cxnLst/>
              <a:rect l="l" t="t" r="r" b="b"/>
              <a:pathLst>
                <a:path w="98425" h="106045">
                  <a:moveTo>
                    <a:pt x="98031" y="105613"/>
                  </a:moveTo>
                  <a:lnTo>
                    <a:pt x="37058" y="0"/>
                  </a:lnTo>
                  <a:lnTo>
                    <a:pt x="0" y="65519"/>
                  </a:lnTo>
                </a:path>
              </a:pathLst>
            </a:custGeom>
            <a:ln w="133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5061079" y="5755646"/>
              <a:ext cx="45085" cy="45085"/>
            </a:xfrm>
            <a:custGeom>
              <a:avLst/>
              <a:gdLst/>
              <a:ahLst/>
              <a:cxnLst/>
              <a:rect l="l" t="t" r="r" b="b"/>
              <a:pathLst>
                <a:path w="45085" h="45085">
                  <a:moveTo>
                    <a:pt x="44640" y="22326"/>
                  </a:moveTo>
                  <a:lnTo>
                    <a:pt x="42886" y="31017"/>
                  </a:lnTo>
                  <a:lnTo>
                    <a:pt x="38101" y="38114"/>
                  </a:lnTo>
                  <a:lnTo>
                    <a:pt x="31004" y="42898"/>
                  </a:lnTo>
                  <a:lnTo>
                    <a:pt x="22313" y="44653"/>
                  </a:lnTo>
                  <a:lnTo>
                    <a:pt x="13630" y="42898"/>
                  </a:lnTo>
                  <a:lnTo>
                    <a:pt x="6537" y="38114"/>
                  </a:lnTo>
                  <a:lnTo>
                    <a:pt x="1754" y="31017"/>
                  </a:lnTo>
                  <a:lnTo>
                    <a:pt x="0" y="22326"/>
                  </a:lnTo>
                  <a:lnTo>
                    <a:pt x="1754" y="13635"/>
                  </a:lnTo>
                  <a:lnTo>
                    <a:pt x="6537" y="6538"/>
                  </a:lnTo>
                  <a:lnTo>
                    <a:pt x="13630" y="1754"/>
                  </a:lnTo>
                  <a:lnTo>
                    <a:pt x="22313" y="0"/>
                  </a:lnTo>
                  <a:lnTo>
                    <a:pt x="31004" y="1754"/>
                  </a:lnTo>
                  <a:lnTo>
                    <a:pt x="38101" y="6538"/>
                  </a:lnTo>
                  <a:lnTo>
                    <a:pt x="42886" y="13635"/>
                  </a:lnTo>
                  <a:lnTo>
                    <a:pt x="44640" y="22326"/>
                  </a:lnTo>
                  <a:close/>
                </a:path>
              </a:pathLst>
            </a:custGeom>
            <a:ln w="133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4897219" y="5973419"/>
              <a:ext cx="294005" cy="194945"/>
            </a:xfrm>
            <a:custGeom>
              <a:avLst/>
              <a:gdLst/>
              <a:ahLst/>
              <a:cxnLst/>
              <a:rect l="l" t="t" r="r" b="b"/>
              <a:pathLst>
                <a:path w="294004" h="194945">
                  <a:moveTo>
                    <a:pt x="245554" y="158241"/>
                  </a:moveTo>
                  <a:lnTo>
                    <a:pt x="226203" y="172237"/>
                  </a:lnTo>
                  <a:lnTo>
                    <a:pt x="203369" y="183857"/>
                  </a:lnTo>
                  <a:lnTo>
                    <a:pt x="176961" y="191792"/>
                  </a:lnTo>
                  <a:lnTo>
                    <a:pt x="146888" y="194729"/>
                  </a:lnTo>
                  <a:lnTo>
                    <a:pt x="83335" y="179514"/>
                  </a:lnTo>
                  <a:lnTo>
                    <a:pt x="37353" y="146043"/>
                  </a:lnTo>
                  <a:lnTo>
                    <a:pt x="9417" y="112572"/>
                  </a:lnTo>
                  <a:lnTo>
                    <a:pt x="0" y="97358"/>
                  </a:lnTo>
                  <a:lnTo>
                    <a:pt x="31420" y="41072"/>
                  </a:lnTo>
                  <a:lnTo>
                    <a:pt x="57194" y="12169"/>
                  </a:lnTo>
                  <a:lnTo>
                    <a:pt x="91093" y="1521"/>
                  </a:lnTo>
                  <a:lnTo>
                    <a:pt x="146888" y="0"/>
                  </a:lnTo>
                  <a:lnTo>
                    <a:pt x="210207" y="15212"/>
                  </a:lnTo>
                  <a:lnTo>
                    <a:pt x="256219" y="48679"/>
                  </a:lnTo>
                  <a:lnTo>
                    <a:pt x="284291" y="82145"/>
                  </a:lnTo>
                  <a:lnTo>
                    <a:pt x="293789" y="97358"/>
                  </a:lnTo>
                  <a:lnTo>
                    <a:pt x="289138" y="107303"/>
                  </a:lnTo>
                  <a:lnTo>
                    <a:pt x="285110" y="114390"/>
                  </a:lnTo>
                  <a:lnTo>
                    <a:pt x="279474" y="122013"/>
                  </a:lnTo>
                  <a:lnTo>
                    <a:pt x="270001" y="133565"/>
                  </a:lnTo>
                </a:path>
              </a:pathLst>
            </a:custGeom>
            <a:ln w="133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4985791" y="6012450"/>
              <a:ext cx="116839" cy="116839"/>
            </a:xfrm>
            <a:custGeom>
              <a:avLst/>
              <a:gdLst/>
              <a:ahLst/>
              <a:cxnLst/>
              <a:rect l="l" t="t" r="r" b="b"/>
              <a:pathLst>
                <a:path w="116839" h="116839">
                  <a:moveTo>
                    <a:pt x="116649" y="58331"/>
                  </a:moveTo>
                  <a:lnTo>
                    <a:pt x="112066" y="81032"/>
                  </a:lnTo>
                  <a:lnTo>
                    <a:pt x="99566" y="99574"/>
                  </a:lnTo>
                  <a:lnTo>
                    <a:pt x="81025" y="112077"/>
                  </a:lnTo>
                  <a:lnTo>
                    <a:pt x="58318" y="116662"/>
                  </a:lnTo>
                  <a:lnTo>
                    <a:pt x="35618" y="112077"/>
                  </a:lnTo>
                  <a:lnTo>
                    <a:pt x="17081" y="99574"/>
                  </a:lnTo>
                  <a:lnTo>
                    <a:pt x="4583" y="81032"/>
                  </a:lnTo>
                  <a:lnTo>
                    <a:pt x="0" y="58331"/>
                  </a:lnTo>
                  <a:lnTo>
                    <a:pt x="4583" y="35629"/>
                  </a:lnTo>
                  <a:lnTo>
                    <a:pt x="17081" y="17087"/>
                  </a:lnTo>
                  <a:lnTo>
                    <a:pt x="35618" y="4585"/>
                  </a:lnTo>
                  <a:lnTo>
                    <a:pt x="58318" y="0"/>
                  </a:lnTo>
                  <a:lnTo>
                    <a:pt x="81025" y="4585"/>
                  </a:lnTo>
                  <a:lnTo>
                    <a:pt x="99566" y="17087"/>
                  </a:lnTo>
                  <a:lnTo>
                    <a:pt x="112066" y="35629"/>
                  </a:lnTo>
                  <a:lnTo>
                    <a:pt x="116649" y="58331"/>
                  </a:lnTo>
                  <a:close/>
                </a:path>
              </a:pathLst>
            </a:custGeom>
            <a:ln w="133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5035477" y="6064080"/>
              <a:ext cx="17780" cy="13970"/>
            </a:xfrm>
            <a:custGeom>
              <a:avLst/>
              <a:gdLst/>
              <a:ahLst/>
              <a:cxnLst/>
              <a:rect l="l" t="t" r="r" b="b"/>
              <a:pathLst>
                <a:path w="17779" h="13970">
                  <a:moveTo>
                    <a:pt x="17272" y="0"/>
                  </a:moveTo>
                  <a:lnTo>
                    <a:pt x="25" y="0"/>
                  </a:lnTo>
                  <a:lnTo>
                    <a:pt x="0" y="13398"/>
                  </a:lnTo>
                  <a:lnTo>
                    <a:pt x="8636" y="13398"/>
                  </a:lnTo>
                  <a:lnTo>
                    <a:pt x="17246" y="13398"/>
                  </a:lnTo>
                  <a:lnTo>
                    <a:pt x="1727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8615873" y="1871884"/>
              <a:ext cx="292100" cy="168910"/>
            </a:xfrm>
            <a:custGeom>
              <a:avLst/>
              <a:gdLst/>
              <a:ahLst/>
              <a:cxnLst/>
              <a:rect l="l" t="t" r="r" b="b"/>
              <a:pathLst>
                <a:path w="292100" h="168910">
                  <a:moveTo>
                    <a:pt x="146037" y="0"/>
                  </a:moveTo>
                  <a:lnTo>
                    <a:pt x="89261" y="1981"/>
                  </a:lnTo>
                  <a:lnTo>
                    <a:pt x="42833" y="7385"/>
                  </a:lnTo>
                  <a:lnTo>
                    <a:pt x="11499" y="15398"/>
                  </a:lnTo>
                  <a:lnTo>
                    <a:pt x="0" y="25209"/>
                  </a:lnTo>
                  <a:lnTo>
                    <a:pt x="304" y="168300"/>
                  </a:lnTo>
                  <a:lnTo>
                    <a:pt x="11756" y="158489"/>
                  </a:lnTo>
                  <a:lnTo>
                    <a:pt x="42986" y="150475"/>
                  </a:lnTo>
                  <a:lnTo>
                    <a:pt x="89308" y="145072"/>
                  </a:lnTo>
                  <a:lnTo>
                    <a:pt x="146037" y="143090"/>
                  </a:lnTo>
                  <a:lnTo>
                    <a:pt x="202760" y="145072"/>
                  </a:lnTo>
                  <a:lnTo>
                    <a:pt x="249083" y="150475"/>
                  </a:lnTo>
                  <a:lnTo>
                    <a:pt x="280316" y="158489"/>
                  </a:lnTo>
                  <a:lnTo>
                    <a:pt x="291769" y="168300"/>
                  </a:lnTo>
                  <a:lnTo>
                    <a:pt x="291769" y="25209"/>
                  </a:lnTo>
                  <a:lnTo>
                    <a:pt x="280316" y="15398"/>
                  </a:lnTo>
                  <a:lnTo>
                    <a:pt x="249083" y="7385"/>
                  </a:lnTo>
                  <a:lnTo>
                    <a:pt x="202760" y="1981"/>
                  </a:lnTo>
                  <a:lnTo>
                    <a:pt x="146037" y="0"/>
                  </a:lnTo>
                  <a:close/>
                </a:path>
              </a:pathLst>
            </a:custGeom>
            <a:solidFill>
              <a:srgbClr val="9FEBF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6" name="object 4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611475" y="1866892"/>
              <a:ext cx="300274" cy="300274"/>
            </a:xfrm>
            <a:prstGeom prst="rect">
              <a:avLst/>
            </a:prstGeom>
          </p:spPr>
        </p:pic>
      </p:grpSp>
      <p:sp>
        <p:nvSpPr>
          <p:cNvPr id="47" name="object 47"/>
          <p:cNvSpPr txBox="1">
            <a:spLocks noGrp="1"/>
          </p:cNvSpPr>
          <p:nvPr>
            <p:ph type="title"/>
          </p:nvPr>
        </p:nvSpPr>
        <p:spPr>
          <a:xfrm>
            <a:off x="2476500" y="198784"/>
            <a:ext cx="6134976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19100" indent="-409575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Aerial photo of your school</a:t>
            </a:r>
          </a:p>
        </p:txBody>
      </p:sp>
      <p:grpSp>
        <p:nvGrpSpPr>
          <p:cNvPr id="48" name="object 48"/>
          <p:cNvGrpSpPr/>
          <p:nvPr/>
        </p:nvGrpSpPr>
        <p:grpSpPr>
          <a:xfrm>
            <a:off x="9553161" y="481136"/>
            <a:ext cx="381635" cy="343535"/>
            <a:chOff x="9553161" y="481136"/>
            <a:chExt cx="381635" cy="343535"/>
          </a:xfrm>
        </p:grpSpPr>
        <p:sp>
          <p:nvSpPr>
            <p:cNvPr id="49" name="object 49"/>
            <p:cNvSpPr/>
            <p:nvPr/>
          </p:nvSpPr>
          <p:spPr>
            <a:xfrm>
              <a:off x="9553161" y="481136"/>
              <a:ext cx="381635" cy="343535"/>
            </a:xfrm>
            <a:custGeom>
              <a:avLst/>
              <a:gdLst/>
              <a:ahLst/>
              <a:cxnLst/>
              <a:rect l="l" t="t" r="r" b="b"/>
              <a:pathLst>
                <a:path w="381634" h="343534">
                  <a:moveTo>
                    <a:pt x="261010" y="0"/>
                  </a:moveTo>
                  <a:lnTo>
                    <a:pt x="120167" y="0"/>
                  </a:lnTo>
                  <a:lnTo>
                    <a:pt x="107183" y="1720"/>
                  </a:lnTo>
                  <a:lnTo>
                    <a:pt x="6667" y="146850"/>
                  </a:lnTo>
                  <a:lnTo>
                    <a:pt x="0" y="171711"/>
                  </a:lnTo>
                  <a:lnTo>
                    <a:pt x="1666" y="184481"/>
                  </a:lnTo>
                  <a:lnTo>
                    <a:pt x="77089" y="318566"/>
                  </a:lnTo>
                  <a:lnTo>
                    <a:pt x="120167" y="343433"/>
                  </a:lnTo>
                  <a:lnTo>
                    <a:pt x="261010" y="343433"/>
                  </a:lnTo>
                  <a:lnTo>
                    <a:pt x="304088" y="318566"/>
                  </a:lnTo>
                  <a:lnTo>
                    <a:pt x="374510" y="196583"/>
                  </a:lnTo>
                  <a:lnTo>
                    <a:pt x="381168" y="171711"/>
                  </a:lnTo>
                  <a:lnTo>
                    <a:pt x="379503" y="158944"/>
                  </a:lnTo>
                  <a:lnTo>
                    <a:pt x="304088" y="24866"/>
                  </a:lnTo>
                  <a:lnTo>
                    <a:pt x="261010" y="0"/>
                  </a:lnTo>
                  <a:close/>
                </a:path>
              </a:pathLst>
            </a:custGeom>
            <a:solidFill>
              <a:srgbClr val="6CB8D2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50" name="object 5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641612" y="542979"/>
              <a:ext cx="215912" cy="216077"/>
            </a:xfrm>
            <a:prstGeom prst="rect">
              <a:avLst/>
            </a:prstGeom>
          </p:spPr>
        </p:pic>
      </p:grpSp>
      <p:sp>
        <p:nvSpPr>
          <p:cNvPr id="51" name="object 51"/>
          <p:cNvSpPr txBox="1"/>
          <p:nvPr/>
        </p:nvSpPr>
        <p:spPr>
          <a:xfrm>
            <a:off x="9106532" y="817368"/>
            <a:ext cx="1271270" cy="355225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77800" marR="5080" indent="-165735">
              <a:lnSpc>
                <a:spcPts val="1190"/>
              </a:lnSpc>
              <a:spcBef>
                <a:spcPts val="340"/>
              </a:spcBef>
            </a:pPr>
            <a:r>
              <a:rPr sz="1100" b="1" dirty="0">
                <a:solidFill>
                  <a:srgbClr val="6CB8D2"/>
                </a:solidFill>
                <a:latin typeface="Grammarsaurus" pitchFamily="2" charset="0"/>
                <a:cs typeface="Arial"/>
              </a:rPr>
              <a:t>Geographical skills and fieldwork</a:t>
            </a:r>
            <a:endParaRPr sz="110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777278" y="44071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11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432452" y="1281969"/>
            <a:ext cx="2355215" cy="1901189"/>
            <a:chOff x="1432452" y="1281969"/>
            <a:chExt cx="2355215" cy="1901189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37474" y="1287005"/>
              <a:ext cx="2344699" cy="189058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437474" y="1286992"/>
              <a:ext cx="2345055" cy="1891030"/>
            </a:xfrm>
            <a:custGeom>
              <a:avLst/>
              <a:gdLst/>
              <a:ahLst/>
              <a:cxnLst/>
              <a:rect l="l" t="t" r="r" b="b"/>
              <a:pathLst>
                <a:path w="2345054" h="1891030">
                  <a:moveTo>
                    <a:pt x="2344699" y="1890585"/>
                  </a:moveTo>
                  <a:lnTo>
                    <a:pt x="0" y="1890585"/>
                  </a:lnTo>
                  <a:lnTo>
                    <a:pt x="0" y="0"/>
                  </a:lnTo>
                  <a:lnTo>
                    <a:pt x="2344699" y="0"/>
                  </a:lnTo>
                  <a:lnTo>
                    <a:pt x="2344699" y="1890585"/>
                  </a:lnTo>
                  <a:close/>
                </a:path>
              </a:pathLst>
            </a:custGeom>
            <a:ln w="10045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3932167" y="1281969"/>
            <a:ext cx="2355215" cy="1901189"/>
            <a:chOff x="3932167" y="1281969"/>
            <a:chExt cx="2355215" cy="1901189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937190" y="1287005"/>
              <a:ext cx="2344686" cy="1890585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937190" y="1286992"/>
              <a:ext cx="2345055" cy="1891030"/>
            </a:xfrm>
            <a:custGeom>
              <a:avLst/>
              <a:gdLst/>
              <a:ahLst/>
              <a:cxnLst/>
              <a:rect l="l" t="t" r="r" b="b"/>
              <a:pathLst>
                <a:path w="2345054" h="1891030">
                  <a:moveTo>
                    <a:pt x="2344699" y="1890585"/>
                  </a:moveTo>
                  <a:lnTo>
                    <a:pt x="0" y="1890585"/>
                  </a:lnTo>
                  <a:lnTo>
                    <a:pt x="0" y="0"/>
                  </a:lnTo>
                  <a:lnTo>
                    <a:pt x="2344699" y="0"/>
                  </a:lnTo>
                  <a:lnTo>
                    <a:pt x="2344699" y="1890585"/>
                  </a:lnTo>
                  <a:close/>
                </a:path>
              </a:pathLst>
            </a:custGeom>
            <a:ln w="10045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1432452" y="3299466"/>
            <a:ext cx="2355215" cy="1901189"/>
            <a:chOff x="1432452" y="3299466"/>
            <a:chExt cx="2355215" cy="1901189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37474" y="3304501"/>
              <a:ext cx="2344699" cy="1890585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437474" y="3304489"/>
              <a:ext cx="2345055" cy="1891030"/>
            </a:xfrm>
            <a:custGeom>
              <a:avLst/>
              <a:gdLst/>
              <a:ahLst/>
              <a:cxnLst/>
              <a:rect l="l" t="t" r="r" b="b"/>
              <a:pathLst>
                <a:path w="2345054" h="1891029">
                  <a:moveTo>
                    <a:pt x="2344699" y="1890585"/>
                  </a:moveTo>
                  <a:lnTo>
                    <a:pt x="0" y="1890585"/>
                  </a:lnTo>
                  <a:lnTo>
                    <a:pt x="0" y="0"/>
                  </a:lnTo>
                  <a:lnTo>
                    <a:pt x="2344699" y="0"/>
                  </a:lnTo>
                  <a:lnTo>
                    <a:pt x="2344699" y="1890585"/>
                  </a:lnTo>
                  <a:close/>
                </a:path>
              </a:pathLst>
            </a:custGeom>
            <a:ln w="10045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3932167" y="3299466"/>
            <a:ext cx="2355215" cy="1901189"/>
            <a:chOff x="3932167" y="3299466"/>
            <a:chExt cx="2355215" cy="1901189"/>
          </a:xfrm>
        </p:grpSpPr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937190" y="3304501"/>
              <a:ext cx="2344686" cy="1890585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3937190" y="3304489"/>
              <a:ext cx="2345055" cy="1891030"/>
            </a:xfrm>
            <a:custGeom>
              <a:avLst/>
              <a:gdLst/>
              <a:ahLst/>
              <a:cxnLst/>
              <a:rect l="l" t="t" r="r" b="b"/>
              <a:pathLst>
                <a:path w="2345054" h="1891029">
                  <a:moveTo>
                    <a:pt x="2344699" y="1890585"/>
                  </a:moveTo>
                  <a:lnTo>
                    <a:pt x="0" y="1890585"/>
                  </a:lnTo>
                  <a:lnTo>
                    <a:pt x="0" y="0"/>
                  </a:lnTo>
                  <a:lnTo>
                    <a:pt x="2344699" y="0"/>
                  </a:lnTo>
                  <a:lnTo>
                    <a:pt x="2344699" y="1890585"/>
                  </a:lnTo>
                  <a:close/>
                </a:path>
              </a:pathLst>
            </a:custGeom>
            <a:ln w="10045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6633372" y="1096048"/>
            <a:ext cx="4728845" cy="5405120"/>
            <a:chOff x="6633372" y="1096048"/>
            <a:chExt cx="4728845" cy="5405120"/>
          </a:xfrm>
        </p:grpSpPr>
        <p:sp>
          <p:nvSpPr>
            <p:cNvPr id="16" name="object 16"/>
            <p:cNvSpPr/>
            <p:nvPr/>
          </p:nvSpPr>
          <p:spPr>
            <a:xfrm>
              <a:off x="6640040" y="1286996"/>
              <a:ext cx="3819525" cy="4982210"/>
            </a:xfrm>
            <a:custGeom>
              <a:avLst/>
              <a:gdLst/>
              <a:ahLst/>
              <a:cxnLst/>
              <a:rect l="l" t="t" r="r" b="b"/>
              <a:pathLst>
                <a:path w="3819525" h="4982210">
                  <a:moveTo>
                    <a:pt x="3748557" y="0"/>
                  </a:moveTo>
                  <a:lnTo>
                    <a:pt x="70548" y="0"/>
                  </a:lnTo>
                  <a:lnTo>
                    <a:pt x="43087" y="5543"/>
                  </a:lnTo>
                  <a:lnTo>
                    <a:pt x="20662" y="20662"/>
                  </a:lnTo>
                  <a:lnTo>
                    <a:pt x="5543" y="43087"/>
                  </a:lnTo>
                  <a:lnTo>
                    <a:pt x="0" y="70548"/>
                  </a:lnTo>
                  <a:lnTo>
                    <a:pt x="0" y="4911128"/>
                  </a:lnTo>
                  <a:lnTo>
                    <a:pt x="5543" y="4938589"/>
                  </a:lnTo>
                  <a:lnTo>
                    <a:pt x="20662" y="4961013"/>
                  </a:lnTo>
                  <a:lnTo>
                    <a:pt x="43087" y="4976132"/>
                  </a:lnTo>
                  <a:lnTo>
                    <a:pt x="70548" y="4981676"/>
                  </a:lnTo>
                  <a:lnTo>
                    <a:pt x="3748557" y="4981676"/>
                  </a:lnTo>
                  <a:lnTo>
                    <a:pt x="3776018" y="4976132"/>
                  </a:lnTo>
                  <a:lnTo>
                    <a:pt x="3798443" y="4961013"/>
                  </a:lnTo>
                  <a:lnTo>
                    <a:pt x="3813561" y="4938589"/>
                  </a:lnTo>
                  <a:lnTo>
                    <a:pt x="3819105" y="4911128"/>
                  </a:lnTo>
                  <a:lnTo>
                    <a:pt x="3819105" y="70548"/>
                  </a:lnTo>
                  <a:lnTo>
                    <a:pt x="3813561" y="43087"/>
                  </a:lnTo>
                  <a:lnTo>
                    <a:pt x="3798443" y="20662"/>
                  </a:lnTo>
                  <a:lnTo>
                    <a:pt x="3776018" y="5543"/>
                  </a:lnTo>
                  <a:lnTo>
                    <a:pt x="3748557" y="0"/>
                  </a:lnTo>
                  <a:close/>
                </a:path>
              </a:pathLst>
            </a:custGeom>
            <a:solidFill>
              <a:srgbClr val="F5F8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6640040" y="1286996"/>
              <a:ext cx="3819525" cy="4982210"/>
            </a:xfrm>
            <a:custGeom>
              <a:avLst/>
              <a:gdLst/>
              <a:ahLst/>
              <a:cxnLst/>
              <a:rect l="l" t="t" r="r" b="b"/>
              <a:pathLst>
                <a:path w="3819525" h="4982210">
                  <a:moveTo>
                    <a:pt x="3748557" y="4981676"/>
                  </a:moveTo>
                  <a:lnTo>
                    <a:pt x="70548" y="4981676"/>
                  </a:lnTo>
                  <a:lnTo>
                    <a:pt x="43087" y="4976132"/>
                  </a:lnTo>
                  <a:lnTo>
                    <a:pt x="20662" y="4961013"/>
                  </a:lnTo>
                  <a:lnTo>
                    <a:pt x="5543" y="4938589"/>
                  </a:lnTo>
                  <a:lnTo>
                    <a:pt x="0" y="4911128"/>
                  </a:lnTo>
                  <a:lnTo>
                    <a:pt x="0" y="70548"/>
                  </a:lnTo>
                  <a:lnTo>
                    <a:pt x="5543" y="43087"/>
                  </a:lnTo>
                  <a:lnTo>
                    <a:pt x="20662" y="20662"/>
                  </a:lnTo>
                  <a:lnTo>
                    <a:pt x="43087" y="5543"/>
                  </a:lnTo>
                  <a:lnTo>
                    <a:pt x="70548" y="0"/>
                  </a:lnTo>
                  <a:lnTo>
                    <a:pt x="3748557" y="0"/>
                  </a:lnTo>
                  <a:lnTo>
                    <a:pt x="3776018" y="5543"/>
                  </a:lnTo>
                  <a:lnTo>
                    <a:pt x="3798443" y="20662"/>
                  </a:lnTo>
                  <a:lnTo>
                    <a:pt x="3813561" y="43087"/>
                  </a:lnTo>
                  <a:lnTo>
                    <a:pt x="3819105" y="70548"/>
                  </a:lnTo>
                  <a:lnTo>
                    <a:pt x="3819105" y="4911128"/>
                  </a:lnTo>
                  <a:lnTo>
                    <a:pt x="3813561" y="4938589"/>
                  </a:lnTo>
                  <a:lnTo>
                    <a:pt x="3798443" y="4961013"/>
                  </a:lnTo>
                  <a:lnTo>
                    <a:pt x="3776018" y="4976132"/>
                  </a:lnTo>
                  <a:lnTo>
                    <a:pt x="3748557" y="4981676"/>
                  </a:lnTo>
                  <a:close/>
                </a:path>
              </a:pathLst>
            </a:custGeom>
            <a:ln w="12801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675678" y="1096048"/>
              <a:ext cx="2686122" cy="5404683"/>
            </a:xfrm>
            <a:prstGeom prst="rect">
              <a:avLst/>
            </a:prstGeom>
          </p:spPr>
        </p:pic>
      </p:grpSp>
      <p:sp>
        <p:nvSpPr>
          <p:cNvPr id="19" name="object 19"/>
          <p:cNvSpPr txBox="1"/>
          <p:nvPr/>
        </p:nvSpPr>
        <p:spPr>
          <a:xfrm>
            <a:off x="6925058" y="1572128"/>
            <a:ext cx="2979075" cy="645690"/>
          </a:xfrm>
          <a:prstGeom prst="rect">
            <a:avLst/>
          </a:prstGeom>
        </p:spPr>
        <p:txBody>
          <a:bodyPr vert="horz" wrap="square" lIns="0" tIns="527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15"/>
              </a:spcBef>
            </a:pPr>
            <a:r>
              <a:rPr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Hi! My name is </a:t>
            </a:r>
            <a:r>
              <a:rPr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Warwick.</a:t>
            </a:r>
            <a:endParaRPr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25"/>
              </a:spcBef>
            </a:pPr>
            <a:r>
              <a:rPr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I am an </a:t>
            </a:r>
            <a:r>
              <a:rPr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architect.</a:t>
            </a:r>
            <a:endParaRPr dirty="0">
              <a:latin typeface="Grammarsaurus" pitchFamily="2" charset="0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925058" y="2263356"/>
            <a:ext cx="2828541" cy="375961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934085">
              <a:lnSpc>
                <a:spcPct val="113399"/>
              </a:lnSpc>
              <a:spcBef>
                <a:spcPts val="95"/>
              </a:spcBef>
              <a:tabLst>
                <a:tab pos="1241425" algn="l"/>
              </a:tabLst>
            </a:pPr>
            <a:r>
              <a:rPr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I </a:t>
            </a:r>
            <a:r>
              <a:rPr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design	new buildings </a:t>
            </a:r>
            <a:r>
              <a:rPr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and</a:t>
            </a:r>
            <a:endParaRPr dirty="0">
              <a:latin typeface="Grammarsaurus" pitchFamily="2" charset="0"/>
              <a:cs typeface="Arial MT"/>
            </a:endParaRPr>
          </a:p>
          <a:p>
            <a:pPr marL="12700" marR="725170">
              <a:lnSpc>
                <a:spcPct val="113399"/>
              </a:lnSpc>
            </a:pPr>
            <a:r>
              <a:rPr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the spaces around them </a:t>
            </a:r>
            <a:r>
              <a:rPr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as part of my</a:t>
            </a:r>
            <a:endParaRPr dirty="0">
              <a:latin typeface="Grammarsaurus" pitchFamily="2" charset="0"/>
              <a:cs typeface="Arial MT"/>
            </a:endParaRPr>
          </a:p>
          <a:p>
            <a:pPr marL="12700" marR="111760">
              <a:lnSpc>
                <a:spcPct val="113399"/>
              </a:lnSpc>
            </a:pPr>
            <a:r>
              <a:rPr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job. Buildings are </a:t>
            </a:r>
            <a:br>
              <a:rPr lang="en-US" dirty="0">
                <a:solidFill>
                  <a:srgbClr val="424D5E"/>
                </a:solidFill>
                <a:latin typeface="Grammarsaurus" pitchFamily="2" charset="0"/>
                <a:cs typeface="Arial MT"/>
              </a:rPr>
            </a:br>
            <a:r>
              <a:rPr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usually placed along </a:t>
            </a:r>
            <a:r>
              <a:rPr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streets. Each street has a name.</a:t>
            </a:r>
            <a:r>
              <a:rPr dirty="0">
                <a:latin typeface="Grammarsaurus" pitchFamily="2" charset="0"/>
                <a:cs typeface="Arial"/>
              </a:rPr>
              <a:t> </a:t>
            </a:r>
            <a:r>
              <a:rPr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Sometimes the street name can give you </a:t>
            </a:r>
            <a:r>
              <a:rPr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information about a feature </a:t>
            </a:r>
            <a:r>
              <a:rPr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on or near that street.</a:t>
            </a:r>
            <a:endParaRPr dirty="0">
              <a:latin typeface="Grammarsaurus" pitchFamily="2" charset="0"/>
              <a:cs typeface="Arial MT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11129045" y="434484"/>
            <a:ext cx="386715" cy="348615"/>
            <a:chOff x="11129045" y="434484"/>
            <a:chExt cx="386715" cy="348615"/>
          </a:xfrm>
        </p:grpSpPr>
        <p:sp>
          <p:nvSpPr>
            <p:cNvPr id="22" name="object 22"/>
            <p:cNvSpPr/>
            <p:nvPr/>
          </p:nvSpPr>
          <p:spPr>
            <a:xfrm>
              <a:off x="11129045" y="434484"/>
              <a:ext cx="386715" cy="348615"/>
            </a:xfrm>
            <a:custGeom>
              <a:avLst/>
              <a:gdLst/>
              <a:ahLst/>
              <a:cxnLst/>
              <a:rect l="l" t="t" r="r" b="b"/>
              <a:pathLst>
                <a:path w="386715" h="348615">
                  <a:moveTo>
                    <a:pt x="264725" y="0"/>
                  </a:moveTo>
                  <a:lnTo>
                    <a:pt x="121875" y="0"/>
                  </a:lnTo>
                  <a:lnTo>
                    <a:pt x="108712" y="1746"/>
                  </a:lnTo>
                  <a:lnTo>
                    <a:pt x="78187" y="25222"/>
                  </a:lnTo>
                  <a:lnTo>
                    <a:pt x="6762" y="148932"/>
                  </a:lnTo>
                  <a:lnTo>
                    <a:pt x="0" y="174155"/>
                  </a:lnTo>
                  <a:lnTo>
                    <a:pt x="1690" y="187105"/>
                  </a:lnTo>
                  <a:lnTo>
                    <a:pt x="78187" y="323100"/>
                  </a:lnTo>
                  <a:lnTo>
                    <a:pt x="108712" y="346564"/>
                  </a:lnTo>
                  <a:lnTo>
                    <a:pt x="121875" y="348310"/>
                  </a:lnTo>
                  <a:lnTo>
                    <a:pt x="264725" y="348310"/>
                  </a:lnTo>
                  <a:lnTo>
                    <a:pt x="300317" y="333619"/>
                  </a:lnTo>
                  <a:lnTo>
                    <a:pt x="379837" y="199377"/>
                  </a:lnTo>
                  <a:lnTo>
                    <a:pt x="386591" y="174155"/>
                  </a:lnTo>
                  <a:lnTo>
                    <a:pt x="384902" y="161204"/>
                  </a:lnTo>
                  <a:lnTo>
                    <a:pt x="308413" y="25222"/>
                  </a:lnTo>
                  <a:lnTo>
                    <a:pt x="277886" y="1746"/>
                  </a:lnTo>
                  <a:lnTo>
                    <a:pt x="264725" y="0"/>
                  </a:lnTo>
                  <a:close/>
                </a:path>
              </a:pathLst>
            </a:custGeom>
            <a:solidFill>
              <a:srgbClr val="33BBA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3" name="object 2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227475" y="491017"/>
              <a:ext cx="218978" cy="218987"/>
            </a:xfrm>
            <a:prstGeom prst="rect">
              <a:avLst/>
            </a:prstGeom>
          </p:spPr>
        </p:pic>
      </p:grpSp>
      <p:sp>
        <p:nvSpPr>
          <p:cNvPr id="24" name="object 24"/>
          <p:cNvSpPr txBox="1"/>
          <p:nvPr/>
        </p:nvSpPr>
        <p:spPr>
          <a:xfrm>
            <a:off x="10945495" y="775678"/>
            <a:ext cx="749935" cy="355225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 marR="5080" indent="-3175" algn="ctr">
              <a:lnSpc>
                <a:spcPts val="1210"/>
              </a:lnSpc>
              <a:spcBef>
                <a:spcPts val="340"/>
              </a:spcBef>
            </a:pPr>
            <a:r>
              <a:rPr sz="1100" b="1" dirty="0">
                <a:solidFill>
                  <a:srgbClr val="24BBA7"/>
                </a:solidFill>
                <a:latin typeface="Grammarsaurus" pitchFamily="2" charset="0"/>
                <a:cs typeface="Arial"/>
              </a:rPr>
              <a:t>Place knowledge</a:t>
            </a:r>
            <a:endParaRPr sz="1100" dirty="0">
              <a:latin typeface="Grammarsaurus" pitchFamily="2" charset="0"/>
              <a:cs typeface="Arial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1429538" y="5519845"/>
            <a:ext cx="4931410" cy="753110"/>
            <a:chOff x="1429538" y="5519845"/>
            <a:chExt cx="4931410" cy="753110"/>
          </a:xfrm>
        </p:grpSpPr>
        <p:sp>
          <p:nvSpPr>
            <p:cNvPr id="26" name="object 26"/>
            <p:cNvSpPr/>
            <p:nvPr/>
          </p:nvSpPr>
          <p:spPr>
            <a:xfrm>
              <a:off x="1437476" y="5527783"/>
              <a:ext cx="4915535" cy="737235"/>
            </a:xfrm>
            <a:custGeom>
              <a:avLst/>
              <a:gdLst/>
              <a:ahLst/>
              <a:cxnLst/>
              <a:rect l="l" t="t" r="r" b="b"/>
              <a:pathLst>
                <a:path w="4915535" h="737235">
                  <a:moveTo>
                    <a:pt x="4798631" y="0"/>
                  </a:moveTo>
                  <a:lnTo>
                    <a:pt x="116408" y="0"/>
                  </a:lnTo>
                  <a:lnTo>
                    <a:pt x="71098" y="9148"/>
                  </a:lnTo>
                  <a:lnTo>
                    <a:pt x="34096" y="34096"/>
                  </a:lnTo>
                  <a:lnTo>
                    <a:pt x="9148" y="71098"/>
                  </a:lnTo>
                  <a:lnTo>
                    <a:pt x="0" y="116408"/>
                  </a:lnTo>
                  <a:lnTo>
                    <a:pt x="0" y="620496"/>
                  </a:lnTo>
                  <a:lnTo>
                    <a:pt x="9148" y="665813"/>
                  </a:lnTo>
                  <a:lnTo>
                    <a:pt x="34096" y="702819"/>
                  </a:lnTo>
                  <a:lnTo>
                    <a:pt x="71098" y="727768"/>
                  </a:lnTo>
                  <a:lnTo>
                    <a:pt x="116408" y="736917"/>
                  </a:lnTo>
                  <a:lnTo>
                    <a:pt x="4798631" y="736917"/>
                  </a:lnTo>
                  <a:lnTo>
                    <a:pt x="4843948" y="727768"/>
                  </a:lnTo>
                  <a:lnTo>
                    <a:pt x="4880954" y="702819"/>
                  </a:lnTo>
                  <a:lnTo>
                    <a:pt x="4905903" y="665813"/>
                  </a:lnTo>
                  <a:lnTo>
                    <a:pt x="4915052" y="620496"/>
                  </a:lnTo>
                  <a:lnTo>
                    <a:pt x="4915052" y="116408"/>
                  </a:lnTo>
                  <a:lnTo>
                    <a:pt x="4905903" y="71098"/>
                  </a:lnTo>
                  <a:lnTo>
                    <a:pt x="4880954" y="34096"/>
                  </a:lnTo>
                  <a:lnTo>
                    <a:pt x="4843948" y="9148"/>
                  </a:lnTo>
                  <a:lnTo>
                    <a:pt x="4798631" y="0"/>
                  </a:lnTo>
                  <a:close/>
                </a:path>
              </a:pathLst>
            </a:custGeom>
            <a:solidFill>
              <a:srgbClr val="A0B8C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1437476" y="5527783"/>
              <a:ext cx="4915535" cy="737235"/>
            </a:xfrm>
            <a:custGeom>
              <a:avLst/>
              <a:gdLst/>
              <a:ahLst/>
              <a:cxnLst/>
              <a:rect l="l" t="t" r="r" b="b"/>
              <a:pathLst>
                <a:path w="4915535" h="737235">
                  <a:moveTo>
                    <a:pt x="4798631" y="736917"/>
                  </a:moveTo>
                  <a:lnTo>
                    <a:pt x="116408" y="736917"/>
                  </a:lnTo>
                  <a:lnTo>
                    <a:pt x="71098" y="727768"/>
                  </a:lnTo>
                  <a:lnTo>
                    <a:pt x="34096" y="702819"/>
                  </a:lnTo>
                  <a:lnTo>
                    <a:pt x="9148" y="665813"/>
                  </a:lnTo>
                  <a:lnTo>
                    <a:pt x="0" y="620496"/>
                  </a:lnTo>
                  <a:lnTo>
                    <a:pt x="0" y="116408"/>
                  </a:lnTo>
                  <a:lnTo>
                    <a:pt x="9148" y="71098"/>
                  </a:lnTo>
                  <a:lnTo>
                    <a:pt x="34096" y="34096"/>
                  </a:lnTo>
                  <a:lnTo>
                    <a:pt x="71098" y="9148"/>
                  </a:lnTo>
                  <a:lnTo>
                    <a:pt x="116408" y="0"/>
                  </a:lnTo>
                  <a:lnTo>
                    <a:pt x="4798631" y="0"/>
                  </a:lnTo>
                  <a:lnTo>
                    <a:pt x="4843948" y="9148"/>
                  </a:lnTo>
                  <a:lnTo>
                    <a:pt x="4880954" y="34096"/>
                  </a:lnTo>
                  <a:lnTo>
                    <a:pt x="4905903" y="71098"/>
                  </a:lnTo>
                  <a:lnTo>
                    <a:pt x="4915052" y="116408"/>
                  </a:lnTo>
                  <a:lnTo>
                    <a:pt x="4915052" y="620496"/>
                  </a:lnTo>
                  <a:lnTo>
                    <a:pt x="4905903" y="665813"/>
                  </a:lnTo>
                  <a:lnTo>
                    <a:pt x="4880954" y="702819"/>
                  </a:lnTo>
                  <a:lnTo>
                    <a:pt x="4843948" y="727768"/>
                  </a:lnTo>
                  <a:lnTo>
                    <a:pt x="4798631" y="736917"/>
                  </a:lnTo>
                  <a:close/>
                </a:path>
              </a:pathLst>
            </a:custGeom>
            <a:ln w="15544">
              <a:solidFill>
                <a:srgbClr val="424D5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2253021" y="5793883"/>
            <a:ext cx="3850004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design </a:t>
            </a:r>
            <a:r>
              <a:rPr sz="140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– to make or draw plans for something</a:t>
            </a:r>
            <a:endParaRPr sz="1400" dirty="0">
              <a:latin typeface="Grammarsaurus" pitchFamily="2" charset="0"/>
              <a:cs typeface="Arial MT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1654730" y="5279939"/>
            <a:ext cx="1866900" cy="393700"/>
            <a:chOff x="1654730" y="5279939"/>
            <a:chExt cx="1866900" cy="393700"/>
          </a:xfrm>
        </p:grpSpPr>
        <p:sp>
          <p:nvSpPr>
            <p:cNvPr id="30" name="object 30"/>
            <p:cNvSpPr/>
            <p:nvPr/>
          </p:nvSpPr>
          <p:spPr>
            <a:xfrm>
              <a:off x="1663620" y="5288829"/>
              <a:ext cx="1849120" cy="375920"/>
            </a:xfrm>
            <a:custGeom>
              <a:avLst/>
              <a:gdLst/>
              <a:ahLst/>
              <a:cxnLst/>
              <a:rect l="l" t="t" r="r" b="b"/>
              <a:pathLst>
                <a:path w="1849120" h="375920">
                  <a:moveTo>
                    <a:pt x="1803806" y="0"/>
                  </a:moveTo>
                  <a:lnTo>
                    <a:pt x="45148" y="0"/>
                  </a:lnTo>
                  <a:lnTo>
                    <a:pt x="27576" y="3548"/>
                  </a:lnTo>
                  <a:lnTo>
                    <a:pt x="13225" y="13227"/>
                  </a:lnTo>
                  <a:lnTo>
                    <a:pt x="3548" y="27582"/>
                  </a:lnTo>
                  <a:lnTo>
                    <a:pt x="0" y="45161"/>
                  </a:lnTo>
                  <a:lnTo>
                    <a:pt x="0" y="330326"/>
                  </a:lnTo>
                  <a:lnTo>
                    <a:pt x="3548" y="347906"/>
                  </a:lnTo>
                  <a:lnTo>
                    <a:pt x="13225" y="362261"/>
                  </a:lnTo>
                  <a:lnTo>
                    <a:pt x="27576" y="371939"/>
                  </a:lnTo>
                  <a:lnTo>
                    <a:pt x="45148" y="375488"/>
                  </a:lnTo>
                  <a:lnTo>
                    <a:pt x="1803806" y="375488"/>
                  </a:lnTo>
                  <a:lnTo>
                    <a:pt x="1821385" y="371939"/>
                  </a:lnTo>
                  <a:lnTo>
                    <a:pt x="1835740" y="362261"/>
                  </a:lnTo>
                  <a:lnTo>
                    <a:pt x="1845418" y="347906"/>
                  </a:lnTo>
                  <a:lnTo>
                    <a:pt x="1848967" y="330326"/>
                  </a:lnTo>
                  <a:lnTo>
                    <a:pt x="1848967" y="45161"/>
                  </a:lnTo>
                  <a:lnTo>
                    <a:pt x="1845418" y="27582"/>
                  </a:lnTo>
                  <a:lnTo>
                    <a:pt x="1835740" y="13227"/>
                  </a:lnTo>
                  <a:lnTo>
                    <a:pt x="1821385" y="3548"/>
                  </a:lnTo>
                  <a:lnTo>
                    <a:pt x="1803806" y="0"/>
                  </a:lnTo>
                  <a:close/>
                </a:path>
              </a:pathLst>
            </a:custGeom>
            <a:solidFill>
              <a:srgbClr val="DAE0E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1663620" y="5288829"/>
              <a:ext cx="1849120" cy="375920"/>
            </a:xfrm>
            <a:custGeom>
              <a:avLst/>
              <a:gdLst/>
              <a:ahLst/>
              <a:cxnLst/>
              <a:rect l="l" t="t" r="r" b="b"/>
              <a:pathLst>
                <a:path w="1849120" h="375920">
                  <a:moveTo>
                    <a:pt x="1803806" y="375488"/>
                  </a:moveTo>
                  <a:lnTo>
                    <a:pt x="45148" y="375488"/>
                  </a:lnTo>
                  <a:lnTo>
                    <a:pt x="27576" y="371939"/>
                  </a:lnTo>
                  <a:lnTo>
                    <a:pt x="13225" y="362261"/>
                  </a:lnTo>
                  <a:lnTo>
                    <a:pt x="3548" y="347906"/>
                  </a:lnTo>
                  <a:lnTo>
                    <a:pt x="0" y="330326"/>
                  </a:lnTo>
                  <a:lnTo>
                    <a:pt x="0" y="45161"/>
                  </a:lnTo>
                  <a:lnTo>
                    <a:pt x="3548" y="27582"/>
                  </a:lnTo>
                  <a:lnTo>
                    <a:pt x="13225" y="13227"/>
                  </a:lnTo>
                  <a:lnTo>
                    <a:pt x="27576" y="3548"/>
                  </a:lnTo>
                  <a:lnTo>
                    <a:pt x="45148" y="0"/>
                  </a:lnTo>
                  <a:lnTo>
                    <a:pt x="1803806" y="0"/>
                  </a:lnTo>
                  <a:lnTo>
                    <a:pt x="1821385" y="3548"/>
                  </a:lnTo>
                  <a:lnTo>
                    <a:pt x="1835740" y="13227"/>
                  </a:lnTo>
                  <a:lnTo>
                    <a:pt x="1845418" y="27582"/>
                  </a:lnTo>
                  <a:lnTo>
                    <a:pt x="1848967" y="45161"/>
                  </a:lnTo>
                  <a:lnTo>
                    <a:pt x="1848967" y="330326"/>
                  </a:lnTo>
                  <a:lnTo>
                    <a:pt x="1845418" y="347906"/>
                  </a:lnTo>
                  <a:lnTo>
                    <a:pt x="1835740" y="362261"/>
                  </a:lnTo>
                  <a:lnTo>
                    <a:pt x="1821385" y="371939"/>
                  </a:lnTo>
                  <a:lnTo>
                    <a:pt x="1803806" y="375488"/>
                  </a:lnTo>
                  <a:close/>
                </a:path>
              </a:pathLst>
            </a:custGeom>
            <a:ln w="17335">
              <a:solidFill>
                <a:srgbClr val="424D5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1674062" y="5340433"/>
            <a:ext cx="1828164" cy="23147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206375" indent="-196850" algn="ctr">
              <a:lnSpc>
                <a:spcPct val="100000"/>
              </a:lnSpc>
              <a:spcBef>
                <a:spcPts val="125"/>
              </a:spcBef>
            </a:pPr>
            <a:r>
              <a:rPr sz="1400"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New word alert!</a:t>
            </a:r>
            <a:endParaRPr sz="1400" dirty="0">
              <a:latin typeface="Grammarsaurus" pitchFamily="2" charset="0"/>
              <a:cs typeface="Arial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1610027" y="5715281"/>
            <a:ext cx="480059" cy="478790"/>
            <a:chOff x="1610027" y="5715281"/>
            <a:chExt cx="480059" cy="478790"/>
          </a:xfrm>
        </p:grpSpPr>
        <p:sp>
          <p:nvSpPr>
            <p:cNvPr id="34" name="object 34"/>
            <p:cNvSpPr/>
            <p:nvPr/>
          </p:nvSpPr>
          <p:spPr>
            <a:xfrm>
              <a:off x="1617102" y="5819478"/>
              <a:ext cx="433070" cy="314960"/>
            </a:xfrm>
            <a:custGeom>
              <a:avLst/>
              <a:gdLst/>
              <a:ahLst/>
              <a:cxnLst/>
              <a:rect l="l" t="t" r="r" b="b"/>
              <a:pathLst>
                <a:path w="433069" h="314960">
                  <a:moveTo>
                    <a:pt x="432701" y="0"/>
                  </a:moveTo>
                  <a:lnTo>
                    <a:pt x="0" y="0"/>
                  </a:lnTo>
                  <a:lnTo>
                    <a:pt x="504" y="216269"/>
                  </a:lnTo>
                  <a:lnTo>
                    <a:pt x="378" y="250650"/>
                  </a:lnTo>
                  <a:lnTo>
                    <a:pt x="13963" y="301453"/>
                  </a:lnTo>
                  <a:lnTo>
                    <a:pt x="46291" y="314604"/>
                  </a:lnTo>
                  <a:lnTo>
                    <a:pt x="278549" y="314604"/>
                  </a:lnTo>
                  <a:lnTo>
                    <a:pt x="432701" y="160464"/>
                  </a:lnTo>
                  <a:lnTo>
                    <a:pt x="432701" y="0"/>
                  </a:lnTo>
                  <a:close/>
                </a:path>
              </a:pathLst>
            </a:custGeom>
            <a:solidFill>
              <a:srgbClr val="DFDFE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5" name="object 3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766255" y="5720918"/>
              <a:ext cx="316673" cy="465735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1617069" y="5742748"/>
              <a:ext cx="48895" cy="347980"/>
            </a:xfrm>
            <a:custGeom>
              <a:avLst/>
              <a:gdLst/>
              <a:ahLst/>
              <a:cxnLst/>
              <a:rect l="l" t="t" r="r" b="b"/>
              <a:pathLst>
                <a:path w="48894" h="347979">
                  <a:moveTo>
                    <a:pt x="48361" y="0"/>
                  </a:moveTo>
                  <a:lnTo>
                    <a:pt x="29537" y="3800"/>
                  </a:lnTo>
                  <a:lnTo>
                    <a:pt x="14165" y="14165"/>
                  </a:lnTo>
                  <a:lnTo>
                    <a:pt x="3800" y="29537"/>
                  </a:lnTo>
                  <a:lnTo>
                    <a:pt x="0" y="48361"/>
                  </a:lnTo>
                  <a:lnTo>
                    <a:pt x="0" y="347560"/>
                  </a:lnTo>
                  <a:lnTo>
                    <a:pt x="3800" y="328736"/>
                  </a:lnTo>
                  <a:lnTo>
                    <a:pt x="14165" y="313364"/>
                  </a:lnTo>
                  <a:lnTo>
                    <a:pt x="29537" y="302999"/>
                  </a:lnTo>
                  <a:lnTo>
                    <a:pt x="48361" y="299199"/>
                  </a:lnTo>
                  <a:lnTo>
                    <a:pt x="48361" y="0"/>
                  </a:lnTo>
                  <a:close/>
                </a:path>
              </a:pathLst>
            </a:custGeom>
            <a:solidFill>
              <a:srgbClr val="91919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1739950" y="5819482"/>
              <a:ext cx="309880" cy="184150"/>
            </a:xfrm>
            <a:custGeom>
              <a:avLst/>
              <a:gdLst/>
              <a:ahLst/>
              <a:cxnLst/>
              <a:rect l="l" t="t" r="r" b="b"/>
              <a:pathLst>
                <a:path w="309880" h="184150">
                  <a:moveTo>
                    <a:pt x="154101" y="0"/>
                  </a:moveTo>
                  <a:lnTo>
                    <a:pt x="127800" y="0"/>
                  </a:lnTo>
                  <a:lnTo>
                    <a:pt x="23088" y="104711"/>
                  </a:lnTo>
                  <a:lnTo>
                    <a:pt x="0" y="170103"/>
                  </a:lnTo>
                  <a:lnTo>
                    <a:pt x="26301" y="170103"/>
                  </a:lnTo>
                  <a:lnTo>
                    <a:pt x="49377" y="104711"/>
                  </a:lnTo>
                  <a:lnTo>
                    <a:pt x="154101" y="0"/>
                  </a:lnTo>
                  <a:close/>
                </a:path>
                <a:path w="309880" h="184150">
                  <a:moveTo>
                    <a:pt x="309841" y="0"/>
                  </a:moveTo>
                  <a:lnTo>
                    <a:pt x="286359" y="0"/>
                  </a:lnTo>
                  <a:lnTo>
                    <a:pt x="286359" y="183934"/>
                  </a:lnTo>
                  <a:lnTo>
                    <a:pt x="309841" y="160464"/>
                  </a:lnTo>
                  <a:lnTo>
                    <a:pt x="309841" y="0"/>
                  </a:lnTo>
                  <a:close/>
                </a:path>
              </a:pathLst>
            </a:custGeom>
            <a:solidFill>
              <a:srgbClr val="C5C5C9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1766258" y="5959105"/>
              <a:ext cx="30480" cy="30480"/>
            </a:xfrm>
            <a:custGeom>
              <a:avLst/>
              <a:gdLst/>
              <a:ahLst/>
              <a:cxnLst/>
              <a:rect l="l" t="t" r="r" b="b"/>
              <a:pathLst>
                <a:path w="30480" h="30479">
                  <a:moveTo>
                    <a:pt x="10756" y="0"/>
                  </a:moveTo>
                  <a:lnTo>
                    <a:pt x="0" y="30479"/>
                  </a:lnTo>
                  <a:lnTo>
                    <a:pt x="30480" y="19723"/>
                  </a:lnTo>
                  <a:lnTo>
                    <a:pt x="10756" y="0"/>
                  </a:lnTo>
                  <a:close/>
                </a:path>
              </a:pathLst>
            </a:custGeom>
            <a:solidFill>
              <a:srgbClr val="3B515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9" name="object 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947424" y="6052135"/>
              <a:ext cx="91617" cy="91617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1610027" y="5715281"/>
              <a:ext cx="480059" cy="478790"/>
            </a:xfrm>
            <a:custGeom>
              <a:avLst/>
              <a:gdLst/>
              <a:ahLst/>
              <a:cxnLst/>
              <a:rect l="l" t="t" r="r" b="b"/>
              <a:pathLst>
                <a:path w="480060" h="478789">
                  <a:moveTo>
                    <a:pt x="59296" y="20421"/>
                  </a:moveTo>
                  <a:lnTo>
                    <a:pt x="55410" y="20421"/>
                  </a:lnTo>
                  <a:lnTo>
                    <a:pt x="33861" y="24782"/>
                  </a:lnTo>
                  <a:lnTo>
                    <a:pt x="16246" y="36666"/>
                  </a:lnTo>
                  <a:lnTo>
                    <a:pt x="4360" y="54277"/>
                  </a:lnTo>
                  <a:lnTo>
                    <a:pt x="0" y="75819"/>
                  </a:lnTo>
                  <a:lnTo>
                    <a:pt x="38" y="256209"/>
                  </a:lnTo>
                  <a:lnTo>
                    <a:pt x="165" y="376542"/>
                  </a:lnTo>
                  <a:lnTo>
                    <a:pt x="24195" y="417180"/>
                  </a:lnTo>
                  <a:lnTo>
                    <a:pt x="53365" y="425843"/>
                  </a:lnTo>
                  <a:lnTo>
                    <a:pt x="268617" y="425843"/>
                  </a:lnTo>
                  <a:lnTo>
                    <a:pt x="226072" y="468401"/>
                  </a:lnTo>
                  <a:lnTo>
                    <a:pt x="225463" y="471436"/>
                  </a:lnTo>
                  <a:lnTo>
                    <a:pt x="227647" y="476694"/>
                  </a:lnTo>
                  <a:lnTo>
                    <a:pt x="230212" y="478409"/>
                  </a:lnTo>
                  <a:lnTo>
                    <a:pt x="476796" y="478409"/>
                  </a:lnTo>
                  <a:lnTo>
                    <a:pt x="479945" y="475259"/>
                  </a:lnTo>
                  <a:lnTo>
                    <a:pt x="479945" y="464324"/>
                  </a:lnTo>
                  <a:lnTo>
                    <a:pt x="250075" y="464324"/>
                  </a:lnTo>
                  <a:lnTo>
                    <a:pt x="302640" y="411759"/>
                  </a:lnTo>
                  <a:lnTo>
                    <a:pt x="53365" y="411759"/>
                  </a:lnTo>
                  <a:lnTo>
                    <a:pt x="38316" y="408818"/>
                  </a:lnTo>
                  <a:lnTo>
                    <a:pt x="25985" y="400750"/>
                  </a:lnTo>
                  <a:lnTo>
                    <a:pt x="17534" y="388683"/>
                  </a:lnTo>
                  <a:lnTo>
                    <a:pt x="14302" y="374535"/>
                  </a:lnTo>
                  <a:lnTo>
                    <a:pt x="14262" y="371081"/>
                  </a:lnTo>
                  <a:lnTo>
                    <a:pt x="14427" y="369773"/>
                  </a:lnTo>
                  <a:lnTo>
                    <a:pt x="14516" y="369125"/>
                  </a:lnTo>
                  <a:lnTo>
                    <a:pt x="14604" y="368503"/>
                  </a:lnTo>
                  <a:lnTo>
                    <a:pt x="14719" y="367893"/>
                  </a:lnTo>
                  <a:lnTo>
                    <a:pt x="14744" y="367753"/>
                  </a:lnTo>
                  <a:lnTo>
                    <a:pt x="15608" y="363956"/>
                  </a:lnTo>
                  <a:lnTo>
                    <a:pt x="15671" y="363715"/>
                  </a:lnTo>
                  <a:lnTo>
                    <a:pt x="15747" y="363461"/>
                  </a:lnTo>
                  <a:lnTo>
                    <a:pt x="15849" y="363105"/>
                  </a:lnTo>
                  <a:lnTo>
                    <a:pt x="15951" y="362750"/>
                  </a:lnTo>
                  <a:lnTo>
                    <a:pt x="37021" y="338150"/>
                  </a:lnTo>
                  <a:lnTo>
                    <a:pt x="14084" y="338150"/>
                  </a:lnTo>
                  <a:lnTo>
                    <a:pt x="14084" y="75819"/>
                  </a:lnTo>
                  <a:lnTo>
                    <a:pt x="16705" y="61334"/>
                  </a:lnTo>
                  <a:lnTo>
                    <a:pt x="23912" y="49110"/>
                  </a:lnTo>
                  <a:lnTo>
                    <a:pt x="34802" y="40014"/>
                  </a:lnTo>
                  <a:lnTo>
                    <a:pt x="48361" y="35102"/>
                  </a:lnTo>
                  <a:lnTo>
                    <a:pt x="62445" y="35102"/>
                  </a:lnTo>
                  <a:lnTo>
                    <a:pt x="62445" y="23571"/>
                  </a:lnTo>
                  <a:lnTo>
                    <a:pt x="59296" y="20421"/>
                  </a:lnTo>
                  <a:close/>
                </a:path>
                <a:path w="480060" h="478789">
                  <a:moveTo>
                    <a:pt x="479945" y="248539"/>
                  </a:moveTo>
                  <a:lnTo>
                    <a:pt x="465861" y="248539"/>
                  </a:lnTo>
                  <a:lnTo>
                    <a:pt x="465861" y="310692"/>
                  </a:lnTo>
                  <a:lnTo>
                    <a:pt x="448970" y="310692"/>
                  </a:lnTo>
                  <a:lnTo>
                    <a:pt x="445808" y="313842"/>
                  </a:lnTo>
                  <a:lnTo>
                    <a:pt x="445808" y="321627"/>
                  </a:lnTo>
                  <a:lnTo>
                    <a:pt x="448970" y="324777"/>
                  </a:lnTo>
                  <a:lnTo>
                    <a:pt x="465861" y="324777"/>
                  </a:lnTo>
                  <a:lnTo>
                    <a:pt x="465861" y="346011"/>
                  </a:lnTo>
                  <a:lnTo>
                    <a:pt x="448970" y="346011"/>
                  </a:lnTo>
                  <a:lnTo>
                    <a:pt x="445808" y="349161"/>
                  </a:lnTo>
                  <a:lnTo>
                    <a:pt x="445808" y="356946"/>
                  </a:lnTo>
                  <a:lnTo>
                    <a:pt x="449021" y="360146"/>
                  </a:lnTo>
                  <a:lnTo>
                    <a:pt x="465861" y="360146"/>
                  </a:lnTo>
                  <a:lnTo>
                    <a:pt x="465861" y="381317"/>
                  </a:lnTo>
                  <a:lnTo>
                    <a:pt x="448970" y="381317"/>
                  </a:lnTo>
                  <a:lnTo>
                    <a:pt x="445808" y="384479"/>
                  </a:lnTo>
                  <a:lnTo>
                    <a:pt x="445808" y="392252"/>
                  </a:lnTo>
                  <a:lnTo>
                    <a:pt x="448970" y="395414"/>
                  </a:lnTo>
                  <a:lnTo>
                    <a:pt x="465861" y="395414"/>
                  </a:lnTo>
                  <a:lnTo>
                    <a:pt x="465861" y="416636"/>
                  </a:lnTo>
                  <a:lnTo>
                    <a:pt x="448970" y="416636"/>
                  </a:lnTo>
                  <a:lnTo>
                    <a:pt x="445808" y="419798"/>
                  </a:lnTo>
                  <a:lnTo>
                    <a:pt x="445808" y="427570"/>
                  </a:lnTo>
                  <a:lnTo>
                    <a:pt x="448970" y="430733"/>
                  </a:lnTo>
                  <a:lnTo>
                    <a:pt x="465861" y="430733"/>
                  </a:lnTo>
                  <a:lnTo>
                    <a:pt x="465861" y="464324"/>
                  </a:lnTo>
                  <a:lnTo>
                    <a:pt x="479945" y="464324"/>
                  </a:lnTo>
                  <a:lnTo>
                    <a:pt x="479945" y="248539"/>
                  </a:lnTo>
                  <a:close/>
                </a:path>
                <a:path w="480060" h="478789">
                  <a:moveTo>
                    <a:pt x="317474" y="380492"/>
                  </a:moveTo>
                  <a:lnTo>
                    <a:pt x="313702" y="380771"/>
                  </a:lnTo>
                  <a:lnTo>
                    <a:pt x="282714" y="411759"/>
                  </a:lnTo>
                  <a:lnTo>
                    <a:pt x="302640" y="411759"/>
                  </a:lnTo>
                  <a:lnTo>
                    <a:pt x="323976" y="390423"/>
                  </a:lnTo>
                  <a:lnTo>
                    <a:pt x="323976" y="386062"/>
                  </a:lnTo>
                  <a:lnTo>
                    <a:pt x="322497" y="384479"/>
                  </a:lnTo>
                  <a:lnTo>
                    <a:pt x="320903" y="382892"/>
                  </a:lnTo>
                  <a:lnTo>
                    <a:pt x="320573" y="382612"/>
                  </a:lnTo>
                  <a:lnTo>
                    <a:pt x="317474" y="380492"/>
                  </a:lnTo>
                  <a:close/>
                </a:path>
                <a:path w="480060" h="478789">
                  <a:moveTo>
                    <a:pt x="446824" y="111239"/>
                  </a:moveTo>
                  <a:lnTo>
                    <a:pt x="432727" y="111239"/>
                  </a:lnTo>
                  <a:lnTo>
                    <a:pt x="432727" y="261734"/>
                  </a:lnTo>
                  <a:lnTo>
                    <a:pt x="329209" y="365252"/>
                  </a:lnTo>
                  <a:lnTo>
                    <a:pt x="329260" y="369773"/>
                  </a:lnTo>
                  <a:lnTo>
                    <a:pt x="332130" y="372643"/>
                  </a:lnTo>
                  <a:lnTo>
                    <a:pt x="333794" y="374002"/>
                  </a:lnTo>
                  <a:lnTo>
                    <a:pt x="335368" y="374535"/>
                  </a:lnTo>
                  <a:lnTo>
                    <a:pt x="338518" y="374535"/>
                  </a:lnTo>
                  <a:lnTo>
                    <a:pt x="340105" y="374002"/>
                  </a:lnTo>
                  <a:lnTo>
                    <a:pt x="341756" y="372643"/>
                  </a:lnTo>
                  <a:lnTo>
                    <a:pt x="465861" y="248539"/>
                  </a:lnTo>
                  <a:lnTo>
                    <a:pt x="479945" y="248539"/>
                  </a:lnTo>
                  <a:lnTo>
                    <a:pt x="479945" y="247650"/>
                  </a:lnTo>
                  <a:lnTo>
                    <a:pt x="446824" y="247650"/>
                  </a:lnTo>
                  <a:lnTo>
                    <a:pt x="446824" y="111239"/>
                  </a:lnTo>
                  <a:close/>
                </a:path>
                <a:path w="480060" h="478789">
                  <a:moveTo>
                    <a:pt x="59296" y="268541"/>
                  </a:moveTo>
                  <a:lnTo>
                    <a:pt x="51511" y="268541"/>
                  </a:lnTo>
                  <a:lnTo>
                    <a:pt x="48361" y="271691"/>
                  </a:lnTo>
                  <a:lnTo>
                    <a:pt x="48361" y="320065"/>
                  </a:lnTo>
                  <a:lnTo>
                    <a:pt x="39621" y="321894"/>
                  </a:lnTo>
                  <a:lnTo>
                    <a:pt x="14084" y="338150"/>
                  </a:lnTo>
                  <a:lnTo>
                    <a:pt x="37021" y="338150"/>
                  </a:lnTo>
                  <a:lnTo>
                    <a:pt x="37910" y="337601"/>
                  </a:lnTo>
                  <a:lnTo>
                    <a:pt x="47002" y="334568"/>
                  </a:lnTo>
                  <a:lnTo>
                    <a:pt x="47688" y="334429"/>
                  </a:lnTo>
                  <a:lnTo>
                    <a:pt x="58572" y="334429"/>
                  </a:lnTo>
                  <a:lnTo>
                    <a:pt x="62445" y="330555"/>
                  </a:lnTo>
                  <a:lnTo>
                    <a:pt x="62445" y="271691"/>
                  </a:lnTo>
                  <a:lnTo>
                    <a:pt x="59296" y="268541"/>
                  </a:lnTo>
                  <a:close/>
                </a:path>
                <a:path w="480060" h="478789">
                  <a:moveTo>
                    <a:pt x="324865" y="273024"/>
                  </a:moveTo>
                  <a:lnTo>
                    <a:pt x="121996" y="273024"/>
                  </a:lnTo>
                  <a:lnTo>
                    <a:pt x="118833" y="276186"/>
                  </a:lnTo>
                  <a:lnTo>
                    <a:pt x="118833" y="283972"/>
                  </a:lnTo>
                  <a:lnTo>
                    <a:pt x="121996" y="287121"/>
                  </a:lnTo>
                  <a:lnTo>
                    <a:pt x="324865" y="287121"/>
                  </a:lnTo>
                  <a:lnTo>
                    <a:pt x="328015" y="283972"/>
                  </a:lnTo>
                  <a:lnTo>
                    <a:pt x="328015" y="276186"/>
                  </a:lnTo>
                  <a:lnTo>
                    <a:pt x="324865" y="273024"/>
                  </a:lnTo>
                  <a:close/>
                </a:path>
                <a:path w="480060" h="478789">
                  <a:moveTo>
                    <a:pt x="214528" y="168211"/>
                  </a:moveTo>
                  <a:lnTo>
                    <a:pt x="210057" y="168211"/>
                  </a:lnTo>
                  <a:lnTo>
                    <a:pt x="173989" y="204292"/>
                  </a:lnTo>
                  <a:lnTo>
                    <a:pt x="149687" y="271691"/>
                  </a:lnTo>
                  <a:lnTo>
                    <a:pt x="149593" y="271957"/>
                  </a:lnTo>
                  <a:lnTo>
                    <a:pt x="149466" y="272313"/>
                  </a:lnTo>
                  <a:lnTo>
                    <a:pt x="149377" y="272669"/>
                  </a:lnTo>
                  <a:lnTo>
                    <a:pt x="149313" y="273024"/>
                  </a:lnTo>
                  <a:lnTo>
                    <a:pt x="181000" y="273024"/>
                  </a:lnTo>
                  <a:lnTo>
                    <a:pt x="223964" y="257860"/>
                  </a:lnTo>
                  <a:lnTo>
                    <a:pt x="224115" y="257860"/>
                  </a:lnTo>
                  <a:lnTo>
                    <a:pt x="226544" y="256552"/>
                  </a:lnTo>
                  <a:lnTo>
                    <a:pt x="226225" y="256552"/>
                  </a:lnTo>
                  <a:lnTo>
                    <a:pt x="227380" y="255422"/>
                  </a:lnTo>
                  <a:lnTo>
                    <a:pt x="188556" y="255422"/>
                  </a:lnTo>
                  <a:lnTo>
                    <a:pt x="175107" y="241973"/>
                  </a:lnTo>
                  <a:lnTo>
                    <a:pt x="182232" y="221805"/>
                  </a:lnTo>
                  <a:lnTo>
                    <a:pt x="202166" y="221805"/>
                  </a:lnTo>
                  <a:lnTo>
                    <a:pt x="189280" y="208915"/>
                  </a:lnTo>
                  <a:lnTo>
                    <a:pt x="220027" y="178168"/>
                  </a:lnTo>
                  <a:lnTo>
                    <a:pt x="220027" y="173710"/>
                  </a:lnTo>
                  <a:lnTo>
                    <a:pt x="214528" y="168211"/>
                  </a:lnTo>
                  <a:close/>
                </a:path>
                <a:path w="480060" h="478789">
                  <a:moveTo>
                    <a:pt x="202166" y="221805"/>
                  </a:moveTo>
                  <a:lnTo>
                    <a:pt x="182232" y="221805"/>
                  </a:lnTo>
                  <a:lnTo>
                    <a:pt x="208737" y="248297"/>
                  </a:lnTo>
                  <a:lnTo>
                    <a:pt x="188556" y="255422"/>
                  </a:lnTo>
                  <a:lnTo>
                    <a:pt x="227380" y="255422"/>
                  </a:lnTo>
                  <a:lnTo>
                    <a:pt x="241541" y="241261"/>
                  </a:lnTo>
                  <a:lnTo>
                    <a:pt x="221614" y="241261"/>
                  </a:lnTo>
                  <a:lnTo>
                    <a:pt x="202166" y="221805"/>
                  </a:lnTo>
                  <a:close/>
                </a:path>
                <a:path w="480060" h="478789">
                  <a:moveTo>
                    <a:pt x="62445" y="35102"/>
                  </a:moveTo>
                  <a:lnTo>
                    <a:pt x="48361" y="35102"/>
                  </a:lnTo>
                  <a:lnTo>
                    <a:pt x="48361" y="251307"/>
                  </a:lnTo>
                  <a:lnTo>
                    <a:pt x="51511" y="254457"/>
                  </a:lnTo>
                  <a:lnTo>
                    <a:pt x="59296" y="254457"/>
                  </a:lnTo>
                  <a:lnTo>
                    <a:pt x="62445" y="251307"/>
                  </a:lnTo>
                  <a:lnTo>
                    <a:pt x="62445" y="111239"/>
                  </a:lnTo>
                  <a:lnTo>
                    <a:pt x="286956" y="111239"/>
                  </a:lnTo>
                  <a:lnTo>
                    <a:pt x="301040" y="97155"/>
                  </a:lnTo>
                  <a:lnTo>
                    <a:pt x="62445" y="97155"/>
                  </a:lnTo>
                  <a:lnTo>
                    <a:pt x="62445" y="35102"/>
                  </a:lnTo>
                  <a:close/>
                </a:path>
                <a:path w="480060" h="478789">
                  <a:moveTo>
                    <a:pt x="472960" y="223939"/>
                  </a:moveTo>
                  <a:lnTo>
                    <a:pt x="469938" y="224536"/>
                  </a:lnTo>
                  <a:lnTo>
                    <a:pt x="446824" y="247650"/>
                  </a:lnTo>
                  <a:lnTo>
                    <a:pt x="479945" y="247650"/>
                  </a:lnTo>
                  <a:lnTo>
                    <a:pt x="479945" y="228688"/>
                  </a:lnTo>
                  <a:lnTo>
                    <a:pt x="478231" y="226110"/>
                  </a:lnTo>
                  <a:lnTo>
                    <a:pt x="472960" y="223939"/>
                  </a:lnTo>
                  <a:close/>
                </a:path>
                <a:path w="480060" h="478789">
                  <a:moveTo>
                    <a:pt x="355045" y="63068"/>
                  </a:moveTo>
                  <a:lnTo>
                    <a:pt x="335127" y="63068"/>
                  </a:lnTo>
                  <a:lnTo>
                    <a:pt x="367461" y="95415"/>
                  </a:lnTo>
                  <a:lnTo>
                    <a:pt x="221614" y="241261"/>
                  </a:lnTo>
                  <a:lnTo>
                    <a:pt x="241541" y="241261"/>
                  </a:lnTo>
                  <a:lnTo>
                    <a:pt x="371563" y="111239"/>
                  </a:lnTo>
                  <a:lnTo>
                    <a:pt x="446824" y="111239"/>
                  </a:lnTo>
                  <a:lnTo>
                    <a:pt x="446824" y="100304"/>
                  </a:lnTo>
                  <a:lnTo>
                    <a:pt x="443661" y="97155"/>
                  </a:lnTo>
                  <a:lnTo>
                    <a:pt x="385648" y="97155"/>
                  </a:lnTo>
                  <a:lnTo>
                    <a:pt x="397357" y="85445"/>
                  </a:lnTo>
                  <a:lnTo>
                    <a:pt x="377431" y="85445"/>
                  </a:lnTo>
                  <a:lnTo>
                    <a:pt x="355045" y="63068"/>
                  </a:lnTo>
                  <a:close/>
                </a:path>
                <a:path w="480060" h="478789">
                  <a:moveTo>
                    <a:pt x="286956" y="111239"/>
                  </a:moveTo>
                  <a:lnTo>
                    <a:pt x="267030" y="111239"/>
                  </a:lnTo>
                  <a:lnTo>
                    <a:pt x="225336" y="152933"/>
                  </a:lnTo>
                  <a:lnTo>
                    <a:pt x="225336" y="157391"/>
                  </a:lnTo>
                  <a:lnTo>
                    <a:pt x="230835" y="162902"/>
                  </a:lnTo>
                  <a:lnTo>
                    <a:pt x="235292" y="162902"/>
                  </a:lnTo>
                  <a:lnTo>
                    <a:pt x="286956" y="111239"/>
                  </a:lnTo>
                  <a:close/>
                </a:path>
                <a:path w="480060" h="478789">
                  <a:moveTo>
                    <a:pt x="392899" y="0"/>
                  </a:moveTo>
                  <a:lnTo>
                    <a:pt x="381419" y="0"/>
                  </a:lnTo>
                  <a:lnTo>
                    <a:pt x="376021" y="2235"/>
                  </a:lnTo>
                  <a:lnTo>
                    <a:pt x="281114" y="97155"/>
                  </a:lnTo>
                  <a:lnTo>
                    <a:pt x="301040" y="97155"/>
                  </a:lnTo>
                  <a:lnTo>
                    <a:pt x="335127" y="63068"/>
                  </a:lnTo>
                  <a:lnTo>
                    <a:pt x="355045" y="63068"/>
                  </a:lnTo>
                  <a:lnTo>
                    <a:pt x="345084" y="53111"/>
                  </a:lnTo>
                  <a:lnTo>
                    <a:pt x="358012" y="40182"/>
                  </a:lnTo>
                  <a:lnTo>
                    <a:pt x="377939" y="40182"/>
                  </a:lnTo>
                  <a:lnTo>
                    <a:pt x="367969" y="30213"/>
                  </a:lnTo>
                  <a:lnTo>
                    <a:pt x="384809" y="13373"/>
                  </a:lnTo>
                  <a:lnTo>
                    <a:pt x="409422" y="13373"/>
                  </a:lnTo>
                  <a:lnTo>
                    <a:pt x="398284" y="2235"/>
                  </a:lnTo>
                  <a:lnTo>
                    <a:pt x="392899" y="0"/>
                  </a:lnTo>
                  <a:close/>
                </a:path>
                <a:path w="480060" h="478789">
                  <a:moveTo>
                    <a:pt x="377939" y="40182"/>
                  </a:moveTo>
                  <a:lnTo>
                    <a:pt x="358012" y="40182"/>
                  </a:lnTo>
                  <a:lnTo>
                    <a:pt x="390359" y="72529"/>
                  </a:lnTo>
                  <a:lnTo>
                    <a:pt x="377431" y="85445"/>
                  </a:lnTo>
                  <a:lnTo>
                    <a:pt x="397357" y="85445"/>
                  </a:lnTo>
                  <a:lnTo>
                    <a:pt x="420242" y="62560"/>
                  </a:lnTo>
                  <a:lnTo>
                    <a:pt x="400316" y="62560"/>
                  </a:lnTo>
                  <a:lnTo>
                    <a:pt x="377939" y="40182"/>
                  </a:lnTo>
                  <a:close/>
                </a:path>
                <a:path w="480060" h="478789">
                  <a:moveTo>
                    <a:pt x="409422" y="13373"/>
                  </a:moveTo>
                  <a:lnTo>
                    <a:pt x="389508" y="13373"/>
                  </a:lnTo>
                  <a:lnTo>
                    <a:pt x="417156" y="41033"/>
                  </a:lnTo>
                  <a:lnTo>
                    <a:pt x="417156" y="45720"/>
                  </a:lnTo>
                  <a:lnTo>
                    <a:pt x="400316" y="62560"/>
                  </a:lnTo>
                  <a:lnTo>
                    <a:pt x="420242" y="62560"/>
                  </a:lnTo>
                  <a:lnTo>
                    <a:pt x="428294" y="54508"/>
                  </a:lnTo>
                  <a:lnTo>
                    <a:pt x="430529" y="49110"/>
                  </a:lnTo>
                  <a:lnTo>
                    <a:pt x="430529" y="37642"/>
                  </a:lnTo>
                  <a:lnTo>
                    <a:pt x="428294" y="32245"/>
                  </a:lnTo>
                  <a:lnTo>
                    <a:pt x="409422" y="1337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41" name="object 41"/>
          <p:cNvGrpSpPr/>
          <p:nvPr/>
        </p:nvGrpSpPr>
        <p:grpSpPr>
          <a:xfrm>
            <a:off x="4010319" y="144881"/>
            <a:ext cx="4543425" cy="768350"/>
            <a:chOff x="4010319" y="144881"/>
            <a:chExt cx="4543425" cy="768350"/>
          </a:xfrm>
        </p:grpSpPr>
        <p:sp>
          <p:nvSpPr>
            <p:cNvPr id="42" name="object 42"/>
            <p:cNvSpPr/>
            <p:nvPr/>
          </p:nvSpPr>
          <p:spPr>
            <a:xfrm>
              <a:off x="4016669" y="151231"/>
              <a:ext cx="4530725" cy="755650"/>
            </a:xfrm>
            <a:custGeom>
              <a:avLst/>
              <a:gdLst/>
              <a:ahLst/>
              <a:cxnLst/>
              <a:rect l="l" t="t" r="r" b="b"/>
              <a:pathLst>
                <a:path w="4530725" h="755650">
                  <a:moveTo>
                    <a:pt x="4416704" y="0"/>
                  </a:moveTo>
                  <a:lnTo>
                    <a:pt x="113728" y="0"/>
                  </a:lnTo>
                  <a:lnTo>
                    <a:pt x="69458" y="8936"/>
                  </a:lnTo>
                  <a:lnTo>
                    <a:pt x="33308" y="33308"/>
                  </a:lnTo>
                  <a:lnTo>
                    <a:pt x="8936" y="69458"/>
                  </a:lnTo>
                  <a:lnTo>
                    <a:pt x="0" y="113728"/>
                  </a:lnTo>
                  <a:lnTo>
                    <a:pt x="0" y="641413"/>
                  </a:lnTo>
                  <a:lnTo>
                    <a:pt x="8936" y="685683"/>
                  </a:lnTo>
                  <a:lnTo>
                    <a:pt x="33308" y="721833"/>
                  </a:lnTo>
                  <a:lnTo>
                    <a:pt x="69458" y="746205"/>
                  </a:lnTo>
                  <a:lnTo>
                    <a:pt x="113728" y="755141"/>
                  </a:lnTo>
                  <a:lnTo>
                    <a:pt x="4416704" y="755141"/>
                  </a:lnTo>
                  <a:lnTo>
                    <a:pt x="4460974" y="746205"/>
                  </a:lnTo>
                  <a:lnTo>
                    <a:pt x="4497123" y="721833"/>
                  </a:lnTo>
                  <a:lnTo>
                    <a:pt x="4521496" y="685683"/>
                  </a:lnTo>
                  <a:lnTo>
                    <a:pt x="4530432" y="641413"/>
                  </a:lnTo>
                  <a:lnTo>
                    <a:pt x="4530432" y="113728"/>
                  </a:lnTo>
                  <a:lnTo>
                    <a:pt x="4521496" y="69458"/>
                  </a:lnTo>
                  <a:lnTo>
                    <a:pt x="4497123" y="33308"/>
                  </a:lnTo>
                  <a:lnTo>
                    <a:pt x="4460974" y="8936"/>
                  </a:lnTo>
                  <a:lnTo>
                    <a:pt x="4416704" y="0"/>
                  </a:lnTo>
                  <a:close/>
                </a:path>
              </a:pathLst>
            </a:custGeom>
            <a:solidFill>
              <a:srgbClr val="7792A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4016669" y="151231"/>
              <a:ext cx="4530725" cy="755650"/>
            </a:xfrm>
            <a:custGeom>
              <a:avLst/>
              <a:gdLst/>
              <a:ahLst/>
              <a:cxnLst/>
              <a:rect l="l" t="t" r="r" b="b"/>
              <a:pathLst>
                <a:path w="4530725" h="755650">
                  <a:moveTo>
                    <a:pt x="113728" y="755141"/>
                  </a:moveTo>
                  <a:lnTo>
                    <a:pt x="4416704" y="755141"/>
                  </a:lnTo>
                  <a:lnTo>
                    <a:pt x="4460974" y="746205"/>
                  </a:lnTo>
                  <a:lnTo>
                    <a:pt x="4497123" y="721833"/>
                  </a:lnTo>
                  <a:lnTo>
                    <a:pt x="4521496" y="685683"/>
                  </a:lnTo>
                  <a:lnTo>
                    <a:pt x="4530432" y="641413"/>
                  </a:lnTo>
                  <a:lnTo>
                    <a:pt x="4530432" y="113728"/>
                  </a:lnTo>
                  <a:lnTo>
                    <a:pt x="4521496" y="69458"/>
                  </a:lnTo>
                  <a:lnTo>
                    <a:pt x="4497123" y="33308"/>
                  </a:lnTo>
                  <a:lnTo>
                    <a:pt x="4460974" y="8936"/>
                  </a:lnTo>
                  <a:lnTo>
                    <a:pt x="4416704" y="0"/>
                  </a:lnTo>
                  <a:lnTo>
                    <a:pt x="113728" y="0"/>
                  </a:lnTo>
                  <a:lnTo>
                    <a:pt x="69458" y="8936"/>
                  </a:lnTo>
                  <a:lnTo>
                    <a:pt x="33308" y="33308"/>
                  </a:lnTo>
                  <a:lnTo>
                    <a:pt x="8936" y="69458"/>
                  </a:lnTo>
                  <a:lnTo>
                    <a:pt x="0" y="113728"/>
                  </a:lnTo>
                  <a:lnTo>
                    <a:pt x="0" y="641413"/>
                  </a:lnTo>
                  <a:lnTo>
                    <a:pt x="8936" y="685683"/>
                  </a:lnTo>
                  <a:lnTo>
                    <a:pt x="33308" y="721833"/>
                  </a:lnTo>
                  <a:lnTo>
                    <a:pt x="69458" y="746205"/>
                  </a:lnTo>
                  <a:lnTo>
                    <a:pt x="113728" y="755141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4" name="object 44"/>
          <p:cNvSpPr txBox="1">
            <a:spLocks noGrp="1"/>
          </p:cNvSpPr>
          <p:nvPr>
            <p:ph type="title"/>
          </p:nvPr>
        </p:nvSpPr>
        <p:spPr>
          <a:xfrm>
            <a:off x="4016669" y="198784"/>
            <a:ext cx="4530725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57463" indent="-2547938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Street names</a:t>
            </a:r>
          </a:p>
        </p:txBody>
      </p:sp>
      <p:grpSp>
        <p:nvGrpSpPr>
          <p:cNvPr id="45" name="object 45"/>
          <p:cNvGrpSpPr/>
          <p:nvPr/>
        </p:nvGrpSpPr>
        <p:grpSpPr>
          <a:xfrm>
            <a:off x="7807280" y="2300208"/>
            <a:ext cx="278130" cy="276860"/>
            <a:chOff x="7807280" y="2278303"/>
            <a:chExt cx="278130" cy="276860"/>
          </a:xfrm>
        </p:grpSpPr>
        <p:pic>
          <p:nvPicPr>
            <p:cNvPr id="46" name="object 4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811356" y="2281558"/>
              <a:ext cx="269369" cy="269292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7807274" y="2278303"/>
              <a:ext cx="278130" cy="276860"/>
            </a:xfrm>
            <a:custGeom>
              <a:avLst/>
              <a:gdLst/>
              <a:ahLst/>
              <a:cxnLst/>
              <a:rect l="l" t="t" r="r" b="b"/>
              <a:pathLst>
                <a:path w="278129" h="276860">
                  <a:moveTo>
                    <a:pt x="277507" y="132232"/>
                  </a:moveTo>
                  <a:lnTo>
                    <a:pt x="276517" y="130746"/>
                  </a:lnTo>
                  <a:lnTo>
                    <a:pt x="273469" y="129489"/>
                  </a:lnTo>
                  <a:lnTo>
                    <a:pt x="271729" y="129832"/>
                  </a:lnTo>
                  <a:lnTo>
                    <a:pt x="269367" y="132194"/>
                  </a:lnTo>
                  <a:lnTo>
                    <a:pt x="269367" y="143713"/>
                  </a:lnTo>
                  <a:lnTo>
                    <a:pt x="269367" y="179641"/>
                  </a:lnTo>
                  <a:lnTo>
                    <a:pt x="259600" y="179641"/>
                  </a:lnTo>
                  <a:lnTo>
                    <a:pt x="257771" y="181470"/>
                  </a:lnTo>
                  <a:lnTo>
                    <a:pt x="257771" y="185966"/>
                  </a:lnTo>
                  <a:lnTo>
                    <a:pt x="259600" y="187794"/>
                  </a:lnTo>
                  <a:lnTo>
                    <a:pt x="269367" y="187794"/>
                  </a:lnTo>
                  <a:lnTo>
                    <a:pt x="269367" y="200063"/>
                  </a:lnTo>
                  <a:lnTo>
                    <a:pt x="259600" y="200063"/>
                  </a:lnTo>
                  <a:lnTo>
                    <a:pt x="257771" y="201891"/>
                  </a:lnTo>
                  <a:lnTo>
                    <a:pt x="257771" y="206387"/>
                  </a:lnTo>
                  <a:lnTo>
                    <a:pt x="259600" y="208216"/>
                  </a:lnTo>
                  <a:lnTo>
                    <a:pt x="269367" y="208216"/>
                  </a:lnTo>
                  <a:lnTo>
                    <a:pt x="269367" y="220484"/>
                  </a:lnTo>
                  <a:lnTo>
                    <a:pt x="259600" y="220484"/>
                  </a:lnTo>
                  <a:lnTo>
                    <a:pt x="257771" y="222313"/>
                  </a:lnTo>
                  <a:lnTo>
                    <a:pt x="257771" y="226809"/>
                  </a:lnTo>
                  <a:lnTo>
                    <a:pt x="259600" y="228638"/>
                  </a:lnTo>
                  <a:lnTo>
                    <a:pt x="269367" y="228638"/>
                  </a:lnTo>
                  <a:lnTo>
                    <a:pt x="269367" y="240906"/>
                  </a:lnTo>
                  <a:lnTo>
                    <a:pt x="259600" y="240906"/>
                  </a:lnTo>
                  <a:lnTo>
                    <a:pt x="257771" y="242735"/>
                  </a:lnTo>
                  <a:lnTo>
                    <a:pt x="257771" y="247230"/>
                  </a:lnTo>
                  <a:lnTo>
                    <a:pt x="259600" y="249059"/>
                  </a:lnTo>
                  <a:lnTo>
                    <a:pt x="269367" y="249059"/>
                  </a:lnTo>
                  <a:lnTo>
                    <a:pt x="269367" y="268478"/>
                  </a:lnTo>
                  <a:lnTo>
                    <a:pt x="144602" y="268478"/>
                  </a:lnTo>
                  <a:lnTo>
                    <a:pt x="174980" y="238086"/>
                  </a:lnTo>
                  <a:lnTo>
                    <a:pt x="183578" y="229489"/>
                  </a:lnTo>
                  <a:lnTo>
                    <a:pt x="187325" y="225742"/>
                  </a:lnTo>
                  <a:lnTo>
                    <a:pt x="197510" y="215557"/>
                  </a:lnTo>
                  <a:lnTo>
                    <a:pt x="198513" y="214566"/>
                  </a:lnTo>
                  <a:lnTo>
                    <a:pt x="269367" y="143713"/>
                  </a:lnTo>
                  <a:lnTo>
                    <a:pt x="269367" y="132194"/>
                  </a:lnTo>
                  <a:lnTo>
                    <a:pt x="258356" y="143192"/>
                  </a:lnTo>
                  <a:lnTo>
                    <a:pt x="258356" y="64325"/>
                  </a:lnTo>
                  <a:lnTo>
                    <a:pt x="258356" y="58000"/>
                  </a:lnTo>
                  <a:lnTo>
                    <a:pt x="256527" y="56172"/>
                  </a:lnTo>
                  <a:lnTo>
                    <a:pt x="250215" y="56172"/>
                  </a:lnTo>
                  <a:lnTo>
                    <a:pt x="250215" y="64325"/>
                  </a:lnTo>
                  <a:lnTo>
                    <a:pt x="250215" y="151333"/>
                  </a:lnTo>
                  <a:lnTo>
                    <a:pt x="190360" y="211188"/>
                  </a:lnTo>
                  <a:lnTo>
                    <a:pt x="181394" y="220167"/>
                  </a:lnTo>
                  <a:lnTo>
                    <a:pt x="178511" y="223050"/>
                  </a:lnTo>
                  <a:lnTo>
                    <a:pt x="163474" y="238086"/>
                  </a:lnTo>
                  <a:lnTo>
                    <a:pt x="30861" y="238086"/>
                  </a:lnTo>
                  <a:lnTo>
                    <a:pt x="22161" y="236397"/>
                  </a:lnTo>
                  <a:lnTo>
                    <a:pt x="15024" y="231724"/>
                  </a:lnTo>
                  <a:lnTo>
                    <a:pt x="10134" y="224751"/>
                  </a:lnTo>
                  <a:lnTo>
                    <a:pt x="8267" y="216560"/>
                  </a:lnTo>
                  <a:lnTo>
                    <a:pt x="8343" y="213804"/>
                  </a:lnTo>
                  <a:lnTo>
                    <a:pt x="8839" y="211188"/>
                  </a:lnTo>
                  <a:lnTo>
                    <a:pt x="8915" y="210845"/>
                  </a:lnTo>
                  <a:lnTo>
                    <a:pt x="9029" y="210439"/>
                  </a:lnTo>
                  <a:lnTo>
                    <a:pt x="9105" y="210159"/>
                  </a:lnTo>
                  <a:lnTo>
                    <a:pt x="9652" y="208508"/>
                  </a:lnTo>
                  <a:lnTo>
                    <a:pt x="27178" y="193446"/>
                  </a:lnTo>
                  <a:lnTo>
                    <a:pt x="33794" y="193446"/>
                  </a:lnTo>
                  <a:lnTo>
                    <a:pt x="36106" y="191135"/>
                  </a:lnTo>
                  <a:lnTo>
                    <a:pt x="36106" y="160108"/>
                  </a:lnTo>
                  <a:lnTo>
                    <a:pt x="36118" y="140982"/>
                  </a:lnTo>
                  <a:lnTo>
                    <a:pt x="36106" y="64325"/>
                  </a:lnTo>
                  <a:lnTo>
                    <a:pt x="154406" y="64325"/>
                  </a:lnTo>
                  <a:lnTo>
                    <a:pt x="130289" y="88430"/>
                  </a:lnTo>
                  <a:lnTo>
                    <a:pt x="130289" y="91008"/>
                  </a:lnTo>
                  <a:lnTo>
                    <a:pt x="133477" y="94195"/>
                  </a:lnTo>
                  <a:lnTo>
                    <a:pt x="136055" y="94195"/>
                  </a:lnTo>
                  <a:lnTo>
                    <a:pt x="165925" y="64325"/>
                  </a:lnTo>
                  <a:lnTo>
                    <a:pt x="174078" y="56172"/>
                  </a:lnTo>
                  <a:lnTo>
                    <a:pt x="193776" y="36474"/>
                  </a:lnTo>
                  <a:lnTo>
                    <a:pt x="212471" y="55168"/>
                  </a:lnTo>
                  <a:lnTo>
                    <a:pt x="128143" y="139496"/>
                  </a:lnTo>
                  <a:lnTo>
                    <a:pt x="120700" y="132054"/>
                  </a:lnTo>
                  <a:lnTo>
                    <a:pt x="120700" y="143573"/>
                  </a:lnTo>
                  <a:lnTo>
                    <a:pt x="109029" y="147688"/>
                  </a:lnTo>
                  <a:lnTo>
                    <a:pt x="101257" y="139915"/>
                  </a:lnTo>
                  <a:lnTo>
                    <a:pt x="105371" y="128257"/>
                  </a:lnTo>
                  <a:lnTo>
                    <a:pt x="120700" y="143573"/>
                  </a:lnTo>
                  <a:lnTo>
                    <a:pt x="120700" y="132054"/>
                  </a:lnTo>
                  <a:lnTo>
                    <a:pt x="116903" y="128257"/>
                  </a:lnTo>
                  <a:lnTo>
                    <a:pt x="109448" y="120802"/>
                  </a:lnTo>
                  <a:lnTo>
                    <a:pt x="127228" y="103022"/>
                  </a:lnTo>
                  <a:lnTo>
                    <a:pt x="127228" y="100444"/>
                  </a:lnTo>
                  <a:lnTo>
                    <a:pt x="124040" y="97256"/>
                  </a:lnTo>
                  <a:lnTo>
                    <a:pt x="121462" y="97256"/>
                  </a:lnTo>
                  <a:lnTo>
                    <a:pt x="100609" y="118122"/>
                  </a:lnTo>
                  <a:lnTo>
                    <a:pt x="100495" y="118275"/>
                  </a:lnTo>
                  <a:lnTo>
                    <a:pt x="100380" y="118427"/>
                  </a:lnTo>
                  <a:lnTo>
                    <a:pt x="86550" y="157099"/>
                  </a:lnTo>
                  <a:lnTo>
                    <a:pt x="86499" y="157251"/>
                  </a:lnTo>
                  <a:lnTo>
                    <a:pt x="86423" y="157454"/>
                  </a:lnTo>
                  <a:lnTo>
                    <a:pt x="86334" y="157861"/>
                  </a:lnTo>
                  <a:lnTo>
                    <a:pt x="70548" y="157861"/>
                  </a:lnTo>
                  <a:lnTo>
                    <a:pt x="68719" y="159689"/>
                  </a:lnTo>
                  <a:lnTo>
                    <a:pt x="68719" y="164198"/>
                  </a:lnTo>
                  <a:lnTo>
                    <a:pt x="70548" y="166014"/>
                  </a:lnTo>
                  <a:lnTo>
                    <a:pt x="187845" y="166014"/>
                  </a:lnTo>
                  <a:lnTo>
                    <a:pt x="189661" y="164198"/>
                  </a:lnTo>
                  <a:lnTo>
                    <a:pt x="189661" y="159689"/>
                  </a:lnTo>
                  <a:lnTo>
                    <a:pt x="187845" y="157861"/>
                  </a:lnTo>
                  <a:lnTo>
                    <a:pt x="104660" y="157861"/>
                  </a:lnTo>
                  <a:lnTo>
                    <a:pt x="129501" y="149098"/>
                  </a:lnTo>
                  <a:lnTo>
                    <a:pt x="129667" y="149098"/>
                  </a:lnTo>
                  <a:lnTo>
                    <a:pt x="130632" y="148488"/>
                  </a:lnTo>
                  <a:lnTo>
                    <a:pt x="131025" y="148145"/>
                  </a:lnTo>
                  <a:lnTo>
                    <a:pt x="131483" y="147688"/>
                  </a:lnTo>
                  <a:lnTo>
                    <a:pt x="139674" y="139496"/>
                  </a:lnTo>
                  <a:lnTo>
                    <a:pt x="214845" y="64325"/>
                  </a:lnTo>
                  <a:lnTo>
                    <a:pt x="250215" y="64325"/>
                  </a:lnTo>
                  <a:lnTo>
                    <a:pt x="250215" y="56172"/>
                  </a:lnTo>
                  <a:lnTo>
                    <a:pt x="222986" y="56172"/>
                  </a:lnTo>
                  <a:lnTo>
                    <a:pt x="229755" y="49403"/>
                  </a:lnTo>
                  <a:lnTo>
                    <a:pt x="243001" y="36169"/>
                  </a:lnTo>
                  <a:lnTo>
                    <a:pt x="247650" y="31521"/>
                  </a:lnTo>
                  <a:lnTo>
                    <a:pt x="248932" y="28397"/>
                  </a:lnTo>
                  <a:lnTo>
                    <a:pt x="248932" y="21767"/>
                  </a:lnTo>
                  <a:lnTo>
                    <a:pt x="247650" y="18643"/>
                  </a:lnTo>
                  <a:lnTo>
                    <a:pt x="241211" y="12217"/>
                  </a:lnTo>
                  <a:lnTo>
                    <a:pt x="241211" y="23723"/>
                  </a:lnTo>
                  <a:lnTo>
                    <a:pt x="241211" y="26441"/>
                  </a:lnTo>
                  <a:lnTo>
                    <a:pt x="231470" y="36169"/>
                  </a:lnTo>
                  <a:lnTo>
                    <a:pt x="225717" y="30429"/>
                  </a:lnTo>
                  <a:lnTo>
                    <a:pt x="225717" y="41935"/>
                  </a:lnTo>
                  <a:lnTo>
                    <a:pt x="218236" y="49403"/>
                  </a:lnTo>
                  <a:lnTo>
                    <a:pt x="205295" y="36474"/>
                  </a:lnTo>
                  <a:lnTo>
                    <a:pt x="199529" y="30708"/>
                  </a:lnTo>
                  <a:lnTo>
                    <a:pt x="207010" y="23241"/>
                  </a:lnTo>
                  <a:lnTo>
                    <a:pt x="225717" y="41935"/>
                  </a:lnTo>
                  <a:lnTo>
                    <a:pt x="225717" y="30429"/>
                  </a:lnTo>
                  <a:lnTo>
                    <a:pt x="218528" y="23241"/>
                  </a:lnTo>
                  <a:lnTo>
                    <a:pt x="212763" y="17475"/>
                  </a:lnTo>
                  <a:lnTo>
                    <a:pt x="222504" y="7734"/>
                  </a:lnTo>
                  <a:lnTo>
                    <a:pt x="225221" y="7734"/>
                  </a:lnTo>
                  <a:lnTo>
                    <a:pt x="241211" y="23723"/>
                  </a:lnTo>
                  <a:lnTo>
                    <a:pt x="241211" y="12217"/>
                  </a:lnTo>
                  <a:lnTo>
                    <a:pt x="236728" y="7734"/>
                  </a:lnTo>
                  <a:lnTo>
                    <a:pt x="230289" y="1295"/>
                  </a:lnTo>
                  <a:lnTo>
                    <a:pt x="227177" y="0"/>
                  </a:lnTo>
                  <a:lnTo>
                    <a:pt x="220548" y="0"/>
                  </a:lnTo>
                  <a:lnTo>
                    <a:pt x="217424" y="1295"/>
                  </a:lnTo>
                  <a:lnTo>
                    <a:pt x="162547" y="56172"/>
                  </a:lnTo>
                  <a:lnTo>
                    <a:pt x="36106" y="56172"/>
                  </a:lnTo>
                  <a:lnTo>
                    <a:pt x="36106" y="20294"/>
                  </a:lnTo>
                  <a:lnTo>
                    <a:pt x="36106" y="13627"/>
                  </a:lnTo>
                  <a:lnTo>
                    <a:pt x="34290" y="11811"/>
                  </a:lnTo>
                  <a:lnTo>
                    <a:pt x="32042" y="11811"/>
                  </a:lnTo>
                  <a:lnTo>
                    <a:pt x="27978" y="12636"/>
                  </a:lnTo>
                  <a:lnTo>
                    <a:pt x="27978" y="145326"/>
                  </a:lnTo>
                  <a:lnTo>
                    <a:pt x="27978" y="157086"/>
                  </a:lnTo>
                  <a:lnTo>
                    <a:pt x="27965" y="185064"/>
                  </a:lnTo>
                  <a:lnTo>
                    <a:pt x="20777" y="185966"/>
                  </a:lnTo>
                  <a:lnTo>
                    <a:pt x="21005" y="185966"/>
                  </a:lnTo>
                  <a:lnTo>
                    <a:pt x="14706" y="189001"/>
                  </a:lnTo>
                  <a:lnTo>
                    <a:pt x="9144" y="194437"/>
                  </a:lnTo>
                  <a:lnTo>
                    <a:pt x="8623" y="194983"/>
                  </a:lnTo>
                  <a:lnTo>
                    <a:pt x="8153" y="195516"/>
                  </a:lnTo>
                  <a:lnTo>
                    <a:pt x="8153" y="43840"/>
                  </a:lnTo>
                  <a:lnTo>
                    <a:pt x="9486" y="36474"/>
                  </a:lnTo>
                  <a:lnTo>
                    <a:pt x="9537" y="36169"/>
                  </a:lnTo>
                  <a:lnTo>
                    <a:pt x="9664" y="35471"/>
                  </a:lnTo>
                  <a:lnTo>
                    <a:pt x="13830" y="28397"/>
                  </a:lnTo>
                  <a:lnTo>
                    <a:pt x="20002" y="23241"/>
                  </a:lnTo>
                  <a:lnTo>
                    <a:pt x="19837" y="23241"/>
                  </a:lnTo>
                  <a:lnTo>
                    <a:pt x="27965" y="20294"/>
                  </a:lnTo>
                  <a:lnTo>
                    <a:pt x="27965" y="145313"/>
                  </a:lnTo>
                  <a:lnTo>
                    <a:pt x="27978" y="12636"/>
                  </a:lnTo>
                  <a:lnTo>
                    <a:pt x="19583" y="14338"/>
                  </a:lnTo>
                  <a:lnTo>
                    <a:pt x="9398" y="21209"/>
                  </a:lnTo>
                  <a:lnTo>
                    <a:pt x="2527" y="31394"/>
                  </a:lnTo>
                  <a:lnTo>
                    <a:pt x="0" y="43840"/>
                  </a:lnTo>
                  <a:lnTo>
                    <a:pt x="101" y="217716"/>
                  </a:lnTo>
                  <a:lnTo>
                    <a:pt x="266" y="220002"/>
                  </a:lnTo>
                  <a:lnTo>
                    <a:pt x="355" y="221094"/>
                  </a:lnTo>
                  <a:lnTo>
                    <a:pt x="444" y="222313"/>
                  </a:lnTo>
                  <a:lnTo>
                    <a:pt x="508" y="223164"/>
                  </a:lnTo>
                  <a:lnTo>
                    <a:pt x="622" y="224751"/>
                  </a:lnTo>
                  <a:lnTo>
                    <a:pt x="660" y="225221"/>
                  </a:lnTo>
                  <a:lnTo>
                    <a:pt x="3898" y="232181"/>
                  </a:lnTo>
                  <a:lnTo>
                    <a:pt x="15113" y="243116"/>
                  </a:lnTo>
                  <a:lnTo>
                    <a:pt x="22771" y="246227"/>
                  </a:lnTo>
                  <a:lnTo>
                    <a:pt x="155321" y="246227"/>
                  </a:lnTo>
                  <a:lnTo>
                    <a:pt x="130721" y="270827"/>
                  </a:lnTo>
                  <a:lnTo>
                    <a:pt x="130365" y="272592"/>
                  </a:lnTo>
                  <a:lnTo>
                    <a:pt x="131635" y="275628"/>
                  </a:lnTo>
                  <a:lnTo>
                    <a:pt x="133108" y="276618"/>
                  </a:lnTo>
                  <a:lnTo>
                    <a:pt x="275691" y="276618"/>
                  </a:lnTo>
                  <a:lnTo>
                    <a:pt x="277507" y="274802"/>
                  </a:lnTo>
                  <a:lnTo>
                    <a:pt x="277507" y="268478"/>
                  </a:lnTo>
                  <a:lnTo>
                    <a:pt x="277507" y="143713"/>
                  </a:lnTo>
                  <a:lnTo>
                    <a:pt x="277507" y="143192"/>
                  </a:lnTo>
                  <a:lnTo>
                    <a:pt x="277507" y="13223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48" name="object 48"/>
          <p:cNvGrpSpPr/>
          <p:nvPr/>
        </p:nvGrpSpPr>
        <p:grpSpPr>
          <a:xfrm>
            <a:off x="10232751" y="434484"/>
            <a:ext cx="394335" cy="354965"/>
            <a:chOff x="10232751" y="434484"/>
            <a:chExt cx="394335" cy="354965"/>
          </a:xfrm>
        </p:grpSpPr>
        <p:sp>
          <p:nvSpPr>
            <p:cNvPr id="49" name="object 49"/>
            <p:cNvSpPr/>
            <p:nvPr/>
          </p:nvSpPr>
          <p:spPr>
            <a:xfrm>
              <a:off x="10232751" y="434484"/>
              <a:ext cx="394335" cy="354965"/>
            </a:xfrm>
            <a:custGeom>
              <a:avLst/>
              <a:gdLst/>
              <a:ahLst/>
              <a:cxnLst/>
              <a:rect l="l" t="t" r="r" b="b"/>
              <a:pathLst>
                <a:path w="394334" h="354965">
                  <a:moveTo>
                    <a:pt x="269674" y="0"/>
                  </a:moveTo>
                  <a:lnTo>
                    <a:pt x="124145" y="0"/>
                  </a:lnTo>
                  <a:lnTo>
                    <a:pt x="110741" y="1778"/>
                  </a:lnTo>
                  <a:lnTo>
                    <a:pt x="79644" y="25692"/>
                  </a:lnTo>
                  <a:lnTo>
                    <a:pt x="6886" y="151726"/>
                  </a:lnTo>
                  <a:lnTo>
                    <a:pt x="0" y="177414"/>
                  </a:lnTo>
                  <a:lnTo>
                    <a:pt x="1721" y="190608"/>
                  </a:lnTo>
                  <a:lnTo>
                    <a:pt x="79644" y="329145"/>
                  </a:lnTo>
                  <a:lnTo>
                    <a:pt x="110741" y="353047"/>
                  </a:lnTo>
                  <a:lnTo>
                    <a:pt x="124145" y="354825"/>
                  </a:lnTo>
                  <a:lnTo>
                    <a:pt x="269674" y="354825"/>
                  </a:lnTo>
                  <a:lnTo>
                    <a:pt x="305931" y="339860"/>
                  </a:lnTo>
                  <a:lnTo>
                    <a:pt x="386946" y="203111"/>
                  </a:lnTo>
                  <a:lnTo>
                    <a:pt x="393823" y="177414"/>
                  </a:lnTo>
                  <a:lnTo>
                    <a:pt x="392104" y="164222"/>
                  </a:lnTo>
                  <a:lnTo>
                    <a:pt x="314175" y="25692"/>
                  </a:lnTo>
                  <a:lnTo>
                    <a:pt x="283084" y="1778"/>
                  </a:lnTo>
                  <a:lnTo>
                    <a:pt x="269674" y="0"/>
                  </a:lnTo>
                  <a:close/>
                </a:path>
              </a:pathLst>
            </a:custGeom>
            <a:solidFill>
              <a:srgbClr val="4D6B8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50" name="object 5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358450" y="504779"/>
              <a:ext cx="138791" cy="223406"/>
            </a:xfrm>
            <a:prstGeom prst="rect">
              <a:avLst/>
            </a:prstGeom>
          </p:spPr>
        </p:pic>
      </p:grpSp>
      <p:sp>
        <p:nvSpPr>
          <p:cNvPr id="51" name="object 51"/>
          <p:cNvSpPr txBox="1"/>
          <p:nvPr/>
        </p:nvSpPr>
        <p:spPr>
          <a:xfrm>
            <a:off x="10046124" y="782307"/>
            <a:ext cx="763905" cy="356508"/>
          </a:xfrm>
          <a:prstGeom prst="rect">
            <a:avLst/>
          </a:prstGeom>
        </p:spPr>
        <p:txBody>
          <a:bodyPr vert="horz" wrap="square" lIns="0" tIns="44450" rIns="0" bIns="0" rtlCol="0">
            <a:spAutoFit/>
          </a:bodyPr>
          <a:lstStyle/>
          <a:p>
            <a:pPr marL="12700" marR="5080" indent="-3175" algn="ctr">
              <a:lnSpc>
                <a:spcPts val="1230"/>
              </a:lnSpc>
              <a:spcBef>
                <a:spcPts val="350"/>
              </a:spcBef>
            </a:pPr>
            <a:r>
              <a:rPr sz="1100" b="1" dirty="0">
                <a:solidFill>
                  <a:srgbClr val="4E6B8E"/>
                </a:solidFill>
                <a:latin typeface="Grammarsaurus" pitchFamily="2" charset="0"/>
                <a:cs typeface="Arial"/>
              </a:rPr>
              <a:t>Locational knowledge</a:t>
            </a:r>
            <a:endParaRPr sz="11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775889" y="39978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12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852405" y="1843025"/>
            <a:ext cx="6283960" cy="3818890"/>
            <a:chOff x="3852405" y="1843025"/>
            <a:chExt cx="6283960" cy="3818890"/>
          </a:xfrm>
        </p:grpSpPr>
        <p:sp>
          <p:nvSpPr>
            <p:cNvPr id="4" name="object 4"/>
            <p:cNvSpPr/>
            <p:nvPr/>
          </p:nvSpPr>
          <p:spPr>
            <a:xfrm>
              <a:off x="3858755" y="1849375"/>
              <a:ext cx="6271260" cy="3806190"/>
            </a:xfrm>
            <a:custGeom>
              <a:avLst/>
              <a:gdLst/>
              <a:ahLst/>
              <a:cxnLst/>
              <a:rect l="l" t="t" r="r" b="b"/>
              <a:pathLst>
                <a:path w="6271259" h="3806190">
                  <a:moveTo>
                    <a:pt x="6185065" y="0"/>
                  </a:moveTo>
                  <a:lnTo>
                    <a:pt x="85686" y="0"/>
                  </a:lnTo>
                  <a:lnTo>
                    <a:pt x="52335" y="6734"/>
                  </a:lnTo>
                  <a:lnTo>
                    <a:pt x="25098" y="25098"/>
                  </a:lnTo>
                  <a:lnTo>
                    <a:pt x="6734" y="52335"/>
                  </a:lnTo>
                  <a:lnTo>
                    <a:pt x="0" y="85686"/>
                  </a:lnTo>
                  <a:lnTo>
                    <a:pt x="0" y="3720299"/>
                  </a:lnTo>
                  <a:lnTo>
                    <a:pt x="6734" y="3753651"/>
                  </a:lnTo>
                  <a:lnTo>
                    <a:pt x="25098" y="3780888"/>
                  </a:lnTo>
                  <a:lnTo>
                    <a:pt x="52335" y="3799252"/>
                  </a:lnTo>
                  <a:lnTo>
                    <a:pt x="85686" y="3805986"/>
                  </a:lnTo>
                  <a:lnTo>
                    <a:pt x="6185065" y="3805986"/>
                  </a:lnTo>
                  <a:lnTo>
                    <a:pt x="6218416" y="3799252"/>
                  </a:lnTo>
                  <a:lnTo>
                    <a:pt x="6245653" y="3780888"/>
                  </a:lnTo>
                  <a:lnTo>
                    <a:pt x="6264017" y="3753651"/>
                  </a:lnTo>
                  <a:lnTo>
                    <a:pt x="6270752" y="3720299"/>
                  </a:lnTo>
                  <a:lnTo>
                    <a:pt x="6270752" y="85686"/>
                  </a:lnTo>
                  <a:lnTo>
                    <a:pt x="6264017" y="52335"/>
                  </a:lnTo>
                  <a:lnTo>
                    <a:pt x="6245653" y="25098"/>
                  </a:lnTo>
                  <a:lnTo>
                    <a:pt x="6218416" y="6734"/>
                  </a:lnTo>
                  <a:lnTo>
                    <a:pt x="6185065" y="0"/>
                  </a:lnTo>
                  <a:close/>
                </a:path>
              </a:pathLst>
            </a:custGeom>
            <a:solidFill>
              <a:srgbClr val="F5F8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3858755" y="1849375"/>
              <a:ext cx="6271260" cy="3806190"/>
            </a:xfrm>
            <a:custGeom>
              <a:avLst/>
              <a:gdLst/>
              <a:ahLst/>
              <a:cxnLst/>
              <a:rect l="l" t="t" r="r" b="b"/>
              <a:pathLst>
                <a:path w="6271259" h="3806190">
                  <a:moveTo>
                    <a:pt x="6185065" y="3805986"/>
                  </a:moveTo>
                  <a:lnTo>
                    <a:pt x="85686" y="3805986"/>
                  </a:lnTo>
                  <a:lnTo>
                    <a:pt x="52335" y="3799252"/>
                  </a:lnTo>
                  <a:lnTo>
                    <a:pt x="25098" y="3780888"/>
                  </a:lnTo>
                  <a:lnTo>
                    <a:pt x="6734" y="3753651"/>
                  </a:lnTo>
                  <a:lnTo>
                    <a:pt x="0" y="3720299"/>
                  </a:lnTo>
                  <a:lnTo>
                    <a:pt x="0" y="85686"/>
                  </a:lnTo>
                  <a:lnTo>
                    <a:pt x="6734" y="52335"/>
                  </a:lnTo>
                  <a:lnTo>
                    <a:pt x="25098" y="25098"/>
                  </a:lnTo>
                  <a:lnTo>
                    <a:pt x="52335" y="6734"/>
                  </a:lnTo>
                  <a:lnTo>
                    <a:pt x="85686" y="0"/>
                  </a:lnTo>
                  <a:lnTo>
                    <a:pt x="6185065" y="0"/>
                  </a:lnTo>
                  <a:lnTo>
                    <a:pt x="6218416" y="6734"/>
                  </a:lnTo>
                  <a:lnTo>
                    <a:pt x="6245653" y="25098"/>
                  </a:lnTo>
                  <a:lnTo>
                    <a:pt x="6264017" y="52335"/>
                  </a:lnTo>
                  <a:lnTo>
                    <a:pt x="6270752" y="85686"/>
                  </a:lnTo>
                  <a:lnTo>
                    <a:pt x="6270752" y="3720299"/>
                  </a:lnTo>
                  <a:lnTo>
                    <a:pt x="6264017" y="3753651"/>
                  </a:lnTo>
                  <a:lnTo>
                    <a:pt x="6245653" y="3780888"/>
                  </a:lnTo>
                  <a:lnTo>
                    <a:pt x="6218416" y="3799252"/>
                  </a:lnTo>
                  <a:lnTo>
                    <a:pt x="6185065" y="3805986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4203877" y="2176522"/>
            <a:ext cx="5581015" cy="31515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630"/>
              </a:lnSpc>
              <a:spcBef>
                <a:spcPts val="100"/>
              </a:spcBef>
            </a:pPr>
            <a:r>
              <a:rPr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I live in a house on </a:t>
            </a:r>
            <a:r>
              <a:rPr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Cotsdale Road, </a:t>
            </a:r>
            <a:r>
              <a:rPr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in a village called</a:t>
            </a:r>
            <a:r>
              <a:rPr lang="en-US"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 </a:t>
            </a:r>
            <a:r>
              <a:rPr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Wombourne.</a:t>
            </a:r>
            <a:endParaRPr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240"/>
              </a:spcBef>
            </a:pPr>
            <a:r>
              <a:rPr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Do you know </a:t>
            </a:r>
            <a:r>
              <a:rPr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which street you live on?</a:t>
            </a:r>
            <a:endParaRPr dirty="0">
              <a:latin typeface="Grammarsaurus" pitchFamily="2" charset="0"/>
              <a:cs typeface="Arial"/>
            </a:endParaRPr>
          </a:p>
          <a:p>
            <a:pPr marL="12700" marR="18415">
              <a:lnSpc>
                <a:spcPts val="2500"/>
              </a:lnSpc>
              <a:spcBef>
                <a:spcPts val="2540"/>
              </a:spcBef>
            </a:pPr>
            <a:r>
              <a:rPr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Do you know </a:t>
            </a:r>
            <a:r>
              <a:rPr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the street name that your school is on? </a:t>
            </a:r>
            <a:r>
              <a:rPr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You could use </a:t>
            </a:r>
            <a:r>
              <a:rPr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Google Earth </a:t>
            </a:r>
            <a:r>
              <a:rPr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to find out!</a:t>
            </a:r>
            <a:endParaRPr dirty="0">
              <a:latin typeface="Grammarsaurus" pitchFamily="2" charset="0"/>
              <a:cs typeface="Arial MT"/>
            </a:endParaRPr>
          </a:p>
          <a:p>
            <a:pPr marL="12700" marR="5080">
              <a:lnSpc>
                <a:spcPts val="2500"/>
              </a:lnSpc>
              <a:spcBef>
                <a:spcPts val="2500"/>
              </a:spcBef>
            </a:pPr>
            <a:r>
              <a:rPr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Discuss these questions </a:t>
            </a:r>
            <a:r>
              <a:rPr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with your learning partner. Be ready to </a:t>
            </a:r>
            <a:r>
              <a:rPr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share your feedback </a:t>
            </a:r>
            <a:r>
              <a:rPr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with the class.</a:t>
            </a:r>
            <a:endParaRPr dirty="0">
              <a:latin typeface="Grammarsaurus" pitchFamily="2" charset="0"/>
              <a:cs typeface="Arial MT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3225156" y="2188349"/>
            <a:ext cx="902335" cy="443230"/>
            <a:chOff x="3225156" y="2188349"/>
            <a:chExt cx="902335" cy="443230"/>
          </a:xfrm>
        </p:grpSpPr>
        <p:sp>
          <p:nvSpPr>
            <p:cNvPr id="8" name="object 8"/>
            <p:cNvSpPr/>
            <p:nvPr/>
          </p:nvSpPr>
          <p:spPr>
            <a:xfrm>
              <a:off x="3248168" y="2188349"/>
              <a:ext cx="878840" cy="443230"/>
            </a:xfrm>
            <a:custGeom>
              <a:avLst/>
              <a:gdLst/>
              <a:ahLst/>
              <a:cxnLst/>
              <a:rect l="l" t="t" r="r" b="b"/>
              <a:pathLst>
                <a:path w="878839" h="443230">
                  <a:moveTo>
                    <a:pt x="878763" y="0"/>
                  </a:moveTo>
                  <a:lnTo>
                    <a:pt x="827758" y="10021"/>
                  </a:lnTo>
                  <a:lnTo>
                    <a:pt x="776613" y="19294"/>
                  </a:lnTo>
                  <a:lnTo>
                    <a:pt x="725337" y="27819"/>
                  </a:lnTo>
                  <a:lnTo>
                    <a:pt x="673943" y="35595"/>
                  </a:lnTo>
                  <a:lnTo>
                    <a:pt x="622440" y="42621"/>
                  </a:lnTo>
                  <a:lnTo>
                    <a:pt x="570841" y="48896"/>
                  </a:lnTo>
                  <a:lnTo>
                    <a:pt x="519156" y="54418"/>
                  </a:lnTo>
                  <a:lnTo>
                    <a:pt x="467396" y="59189"/>
                  </a:lnTo>
                  <a:lnTo>
                    <a:pt x="415572" y="63205"/>
                  </a:lnTo>
                  <a:lnTo>
                    <a:pt x="363695" y="66468"/>
                  </a:lnTo>
                  <a:lnTo>
                    <a:pt x="311776" y="68975"/>
                  </a:lnTo>
                  <a:lnTo>
                    <a:pt x="259827" y="70726"/>
                  </a:lnTo>
                  <a:lnTo>
                    <a:pt x="207857" y="71720"/>
                  </a:lnTo>
                  <a:lnTo>
                    <a:pt x="155879" y="71956"/>
                  </a:lnTo>
                  <a:lnTo>
                    <a:pt x="103902" y="71434"/>
                  </a:lnTo>
                  <a:lnTo>
                    <a:pt x="51939" y="70152"/>
                  </a:lnTo>
                  <a:lnTo>
                    <a:pt x="0" y="68110"/>
                  </a:lnTo>
                  <a:lnTo>
                    <a:pt x="42079" y="95129"/>
                  </a:lnTo>
                  <a:lnTo>
                    <a:pt x="84538" y="121550"/>
                  </a:lnTo>
                  <a:lnTo>
                    <a:pt x="127366" y="147367"/>
                  </a:lnTo>
                  <a:lnTo>
                    <a:pt x="170555" y="172577"/>
                  </a:lnTo>
                  <a:lnTo>
                    <a:pt x="214096" y="197174"/>
                  </a:lnTo>
                  <a:lnTo>
                    <a:pt x="257980" y="221155"/>
                  </a:lnTo>
                  <a:lnTo>
                    <a:pt x="302197" y="244515"/>
                  </a:lnTo>
                  <a:lnTo>
                    <a:pt x="346739" y="267249"/>
                  </a:lnTo>
                  <a:lnTo>
                    <a:pt x="391598" y="289354"/>
                  </a:lnTo>
                  <a:lnTo>
                    <a:pt x="436763" y="310824"/>
                  </a:lnTo>
                  <a:lnTo>
                    <a:pt x="482227" y="331656"/>
                  </a:lnTo>
                  <a:lnTo>
                    <a:pt x="527980" y="351844"/>
                  </a:lnTo>
                  <a:lnTo>
                    <a:pt x="574013" y="371386"/>
                  </a:lnTo>
                  <a:lnTo>
                    <a:pt x="620317" y="390275"/>
                  </a:lnTo>
                  <a:lnTo>
                    <a:pt x="666883" y="408508"/>
                  </a:lnTo>
                  <a:lnTo>
                    <a:pt x="713703" y="426081"/>
                  </a:lnTo>
                  <a:lnTo>
                    <a:pt x="760768" y="442988"/>
                  </a:lnTo>
                  <a:lnTo>
                    <a:pt x="878763" y="0"/>
                  </a:lnTo>
                  <a:close/>
                </a:path>
              </a:pathLst>
            </a:custGeom>
            <a:solidFill>
              <a:srgbClr val="F5F8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3225156" y="2188349"/>
              <a:ext cx="902335" cy="443230"/>
            </a:xfrm>
            <a:custGeom>
              <a:avLst/>
              <a:gdLst/>
              <a:ahLst/>
              <a:cxnLst/>
              <a:rect l="l" t="t" r="r" b="b"/>
              <a:pathLst>
                <a:path w="902335" h="443230">
                  <a:moveTo>
                    <a:pt x="0" y="60731"/>
                  </a:moveTo>
                  <a:lnTo>
                    <a:pt x="43192" y="88659"/>
                  </a:lnTo>
                  <a:lnTo>
                    <a:pt x="86790" y="115965"/>
                  </a:lnTo>
                  <a:lnTo>
                    <a:pt x="130784" y="142639"/>
                  </a:lnTo>
                  <a:lnTo>
                    <a:pt x="175166" y="168668"/>
                  </a:lnTo>
                  <a:lnTo>
                    <a:pt x="219929" y="194040"/>
                  </a:lnTo>
                  <a:lnTo>
                    <a:pt x="265063" y="218743"/>
                  </a:lnTo>
                  <a:lnTo>
                    <a:pt x="310562" y="242767"/>
                  </a:lnTo>
                  <a:lnTo>
                    <a:pt x="356416" y="266098"/>
                  </a:lnTo>
                  <a:lnTo>
                    <a:pt x="402618" y="288726"/>
                  </a:lnTo>
                  <a:lnTo>
                    <a:pt x="449160" y="310638"/>
                  </a:lnTo>
                  <a:lnTo>
                    <a:pt x="496033" y="331822"/>
                  </a:lnTo>
                  <a:lnTo>
                    <a:pt x="543230" y="352267"/>
                  </a:lnTo>
                  <a:lnTo>
                    <a:pt x="590741" y="371961"/>
                  </a:lnTo>
                  <a:lnTo>
                    <a:pt x="638561" y="390892"/>
                  </a:lnTo>
                  <a:lnTo>
                    <a:pt x="686679" y="409048"/>
                  </a:lnTo>
                  <a:lnTo>
                    <a:pt x="735088" y="426417"/>
                  </a:lnTo>
                  <a:lnTo>
                    <a:pt x="783780" y="442988"/>
                  </a:lnTo>
                  <a:lnTo>
                    <a:pt x="737046" y="425305"/>
                  </a:lnTo>
                  <a:lnTo>
                    <a:pt x="690538" y="407043"/>
                  </a:lnTo>
                  <a:lnTo>
                    <a:pt x="644263" y="388201"/>
                  </a:lnTo>
                  <a:lnTo>
                    <a:pt x="598233" y="368777"/>
                  </a:lnTo>
                  <a:lnTo>
                    <a:pt x="552457" y="348771"/>
                  </a:lnTo>
                  <a:lnTo>
                    <a:pt x="506944" y="328181"/>
                  </a:lnTo>
                  <a:lnTo>
                    <a:pt x="461704" y="307006"/>
                  </a:lnTo>
                  <a:lnTo>
                    <a:pt x="416747" y="285245"/>
                  </a:lnTo>
                  <a:lnTo>
                    <a:pt x="372082" y="262897"/>
                  </a:lnTo>
                  <a:lnTo>
                    <a:pt x="327720" y="239961"/>
                  </a:lnTo>
                  <a:lnTo>
                    <a:pt x="283669" y="216436"/>
                  </a:lnTo>
                  <a:lnTo>
                    <a:pt x="239940" y="192319"/>
                  </a:lnTo>
                  <a:lnTo>
                    <a:pt x="196542" y="167611"/>
                  </a:lnTo>
                  <a:lnTo>
                    <a:pt x="153484" y="142310"/>
                  </a:lnTo>
                  <a:lnTo>
                    <a:pt x="110778" y="116416"/>
                  </a:lnTo>
                  <a:lnTo>
                    <a:pt x="68431" y="89925"/>
                  </a:lnTo>
                  <a:lnTo>
                    <a:pt x="45767" y="75302"/>
                  </a:lnTo>
                  <a:lnTo>
                    <a:pt x="46438" y="75302"/>
                  </a:lnTo>
                  <a:lnTo>
                    <a:pt x="22720" y="74409"/>
                  </a:lnTo>
                  <a:lnTo>
                    <a:pt x="26454" y="62839"/>
                  </a:lnTo>
                  <a:lnTo>
                    <a:pt x="48211" y="62839"/>
                  </a:lnTo>
                  <a:lnTo>
                    <a:pt x="0" y="60731"/>
                  </a:lnTo>
                  <a:close/>
                </a:path>
                <a:path w="902335" h="443230">
                  <a:moveTo>
                    <a:pt x="48211" y="62839"/>
                  </a:moveTo>
                  <a:lnTo>
                    <a:pt x="26454" y="62839"/>
                  </a:lnTo>
                  <a:lnTo>
                    <a:pt x="45767" y="75302"/>
                  </a:lnTo>
                  <a:lnTo>
                    <a:pt x="46438" y="75302"/>
                  </a:lnTo>
                  <a:lnTo>
                    <a:pt x="71851" y="76258"/>
                  </a:lnTo>
                  <a:lnTo>
                    <a:pt x="121009" y="77440"/>
                  </a:lnTo>
                  <a:lnTo>
                    <a:pt x="170180" y="77944"/>
                  </a:lnTo>
                  <a:lnTo>
                    <a:pt x="219355" y="77762"/>
                  </a:lnTo>
                  <a:lnTo>
                    <a:pt x="268521" y="76884"/>
                  </a:lnTo>
                  <a:lnTo>
                    <a:pt x="317668" y="75302"/>
                  </a:lnTo>
                  <a:lnTo>
                    <a:pt x="366785" y="73004"/>
                  </a:lnTo>
                  <a:lnTo>
                    <a:pt x="415861" y="69984"/>
                  </a:lnTo>
                  <a:lnTo>
                    <a:pt x="464883" y="66230"/>
                  </a:lnTo>
                  <a:lnTo>
                    <a:pt x="468084" y="65934"/>
                  </a:lnTo>
                  <a:lnTo>
                    <a:pt x="179000" y="65934"/>
                  </a:lnTo>
                  <a:lnTo>
                    <a:pt x="127088" y="65308"/>
                  </a:lnTo>
                  <a:lnTo>
                    <a:pt x="75186" y="63939"/>
                  </a:lnTo>
                  <a:lnTo>
                    <a:pt x="48211" y="62839"/>
                  </a:lnTo>
                  <a:close/>
                </a:path>
                <a:path w="902335" h="443230">
                  <a:moveTo>
                    <a:pt x="26454" y="62839"/>
                  </a:moveTo>
                  <a:lnTo>
                    <a:pt x="22720" y="74409"/>
                  </a:lnTo>
                  <a:lnTo>
                    <a:pt x="46438" y="75302"/>
                  </a:lnTo>
                  <a:lnTo>
                    <a:pt x="45767" y="75302"/>
                  </a:lnTo>
                  <a:lnTo>
                    <a:pt x="26454" y="62839"/>
                  </a:lnTo>
                  <a:close/>
                </a:path>
                <a:path w="902335" h="443230">
                  <a:moveTo>
                    <a:pt x="901776" y="0"/>
                  </a:moveTo>
                  <a:lnTo>
                    <a:pt x="850670" y="9160"/>
                  </a:lnTo>
                  <a:lnTo>
                    <a:pt x="799447" y="17658"/>
                  </a:lnTo>
                  <a:lnTo>
                    <a:pt x="748118" y="25489"/>
                  </a:lnTo>
                  <a:lnTo>
                    <a:pt x="696690" y="32647"/>
                  </a:lnTo>
                  <a:lnTo>
                    <a:pt x="645173" y="39126"/>
                  </a:lnTo>
                  <a:lnTo>
                    <a:pt x="593576" y="44920"/>
                  </a:lnTo>
                  <a:lnTo>
                    <a:pt x="541908" y="50023"/>
                  </a:lnTo>
                  <a:lnTo>
                    <a:pt x="490178" y="54431"/>
                  </a:lnTo>
                  <a:lnTo>
                    <a:pt x="438395" y="58136"/>
                  </a:lnTo>
                  <a:lnTo>
                    <a:pt x="386568" y="61134"/>
                  </a:lnTo>
                  <a:lnTo>
                    <a:pt x="334706" y="63419"/>
                  </a:lnTo>
                  <a:lnTo>
                    <a:pt x="282818" y="64984"/>
                  </a:lnTo>
                  <a:lnTo>
                    <a:pt x="224126" y="65934"/>
                  </a:lnTo>
                  <a:lnTo>
                    <a:pt x="468084" y="65934"/>
                  </a:lnTo>
                  <a:lnTo>
                    <a:pt x="512613" y="61823"/>
                  </a:lnTo>
                  <a:lnTo>
                    <a:pt x="512771" y="61823"/>
                  </a:lnTo>
                  <a:lnTo>
                    <a:pt x="562679" y="56515"/>
                  </a:lnTo>
                  <a:lnTo>
                    <a:pt x="611465" y="50625"/>
                  </a:lnTo>
                  <a:lnTo>
                    <a:pt x="660159" y="44030"/>
                  </a:lnTo>
                  <a:lnTo>
                    <a:pt x="708748" y="36715"/>
                  </a:lnTo>
                  <a:lnTo>
                    <a:pt x="757217" y="28668"/>
                  </a:lnTo>
                  <a:lnTo>
                    <a:pt x="805554" y="19875"/>
                  </a:lnTo>
                  <a:lnTo>
                    <a:pt x="853745" y="10324"/>
                  </a:lnTo>
                  <a:lnTo>
                    <a:pt x="901776" y="0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11061085" y="514808"/>
            <a:ext cx="386715" cy="348615"/>
            <a:chOff x="11061085" y="514808"/>
            <a:chExt cx="386715" cy="348615"/>
          </a:xfrm>
        </p:grpSpPr>
        <p:sp>
          <p:nvSpPr>
            <p:cNvPr id="11" name="object 11"/>
            <p:cNvSpPr/>
            <p:nvPr/>
          </p:nvSpPr>
          <p:spPr>
            <a:xfrm>
              <a:off x="11061085" y="514808"/>
              <a:ext cx="386715" cy="348615"/>
            </a:xfrm>
            <a:custGeom>
              <a:avLst/>
              <a:gdLst/>
              <a:ahLst/>
              <a:cxnLst/>
              <a:rect l="l" t="t" r="r" b="b"/>
              <a:pathLst>
                <a:path w="386715" h="348615">
                  <a:moveTo>
                    <a:pt x="264725" y="0"/>
                  </a:moveTo>
                  <a:lnTo>
                    <a:pt x="121875" y="0"/>
                  </a:lnTo>
                  <a:lnTo>
                    <a:pt x="108712" y="1746"/>
                  </a:lnTo>
                  <a:lnTo>
                    <a:pt x="78187" y="25222"/>
                  </a:lnTo>
                  <a:lnTo>
                    <a:pt x="6762" y="148932"/>
                  </a:lnTo>
                  <a:lnTo>
                    <a:pt x="0" y="174155"/>
                  </a:lnTo>
                  <a:lnTo>
                    <a:pt x="1690" y="187105"/>
                  </a:lnTo>
                  <a:lnTo>
                    <a:pt x="78187" y="323100"/>
                  </a:lnTo>
                  <a:lnTo>
                    <a:pt x="108712" y="346564"/>
                  </a:lnTo>
                  <a:lnTo>
                    <a:pt x="121875" y="348310"/>
                  </a:lnTo>
                  <a:lnTo>
                    <a:pt x="264725" y="348310"/>
                  </a:lnTo>
                  <a:lnTo>
                    <a:pt x="300317" y="333619"/>
                  </a:lnTo>
                  <a:lnTo>
                    <a:pt x="379837" y="199377"/>
                  </a:lnTo>
                  <a:lnTo>
                    <a:pt x="386591" y="174155"/>
                  </a:lnTo>
                  <a:lnTo>
                    <a:pt x="384902" y="161204"/>
                  </a:lnTo>
                  <a:lnTo>
                    <a:pt x="308413" y="25222"/>
                  </a:lnTo>
                  <a:lnTo>
                    <a:pt x="277886" y="1746"/>
                  </a:lnTo>
                  <a:lnTo>
                    <a:pt x="264725" y="0"/>
                  </a:lnTo>
                  <a:close/>
                </a:path>
              </a:pathLst>
            </a:custGeom>
            <a:solidFill>
              <a:srgbClr val="33BBA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2" name="object 1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159515" y="571341"/>
              <a:ext cx="218978" cy="218987"/>
            </a:xfrm>
            <a:prstGeom prst="rect">
              <a:avLst/>
            </a:prstGeom>
          </p:spPr>
        </p:pic>
      </p:grpSp>
      <p:sp>
        <p:nvSpPr>
          <p:cNvPr id="13" name="object 13"/>
          <p:cNvSpPr txBox="1"/>
          <p:nvPr/>
        </p:nvSpPr>
        <p:spPr>
          <a:xfrm>
            <a:off x="10877531" y="855996"/>
            <a:ext cx="749935" cy="355225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 marR="5080" indent="-3175" algn="ctr">
              <a:lnSpc>
                <a:spcPts val="1210"/>
              </a:lnSpc>
              <a:spcBef>
                <a:spcPts val="340"/>
              </a:spcBef>
            </a:pPr>
            <a:r>
              <a:rPr sz="1100" b="1" dirty="0">
                <a:solidFill>
                  <a:srgbClr val="24BBA7"/>
                </a:solidFill>
                <a:latin typeface="Grammarsaurus" pitchFamily="2" charset="0"/>
                <a:cs typeface="Arial"/>
              </a:rPr>
              <a:t>Place knowledge</a:t>
            </a:r>
            <a:endParaRPr sz="1100" dirty="0">
              <a:latin typeface="Grammarsaurus" pitchFamily="2" charset="0"/>
              <a:cs typeface="Arial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929835" y="137930"/>
            <a:ext cx="6980555" cy="768350"/>
            <a:chOff x="929835" y="137930"/>
            <a:chExt cx="6980555" cy="768350"/>
          </a:xfrm>
        </p:grpSpPr>
        <p:sp>
          <p:nvSpPr>
            <p:cNvPr id="15" name="object 15"/>
            <p:cNvSpPr/>
            <p:nvPr/>
          </p:nvSpPr>
          <p:spPr>
            <a:xfrm>
              <a:off x="936185" y="144280"/>
              <a:ext cx="6967855" cy="755650"/>
            </a:xfrm>
            <a:custGeom>
              <a:avLst/>
              <a:gdLst/>
              <a:ahLst/>
              <a:cxnLst/>
              <a:rect l="l" t="t" r="r" b="b"/>
              <a:pathLst>
                <a:path w="6967855" h="755650">
                  <a:moveTo>
                    <a:pt x="6853720" y="0"/>
                  </a:moveTo>
                  <a:lnTo>
                    <a:pt x="113728" y="0"/>
                  </a:lnTo>
                  <a:lnTo>
                    <a:pt x="69458" y="8936"/>
                  </a:lnTo>
                  <a:lnTo>
                    <a:pt x="33308" y="33308"/>
                  </a:lnTo>
                  <a:lnTo>
                    <a:pt x="8936" y="69458"/>
                  </a:lnTo>
                  <a:lnTo>
                    <a:pt x="0" y="113728"/>
                  </a:lnTo>
                  <a:lnTo>
                    <a:pt x="0" y="641413"/>
                  </a:lnTo>
                  <a:lnTo>
                    <a:pt x="8936" y="685683"/>
                  </a:lnTo>
                  <a:lnTo>
                    <a:pt x="33308" y="721833"/>
                  </a:lnTo>
                  <a:lnTo>
                    <a:pt x="69458" y="746205"/>
                  </a:lnTo>
                  <a:lnTo>
                    <a:pt x="113728" y="755142"/>
                  </a:lnTo>
                  <a:lnTo>
                    <a:pt x="6853720" y="755142"/>
                  </a:lnTo>
                  <a:lnTo>
                    <a:pt x="6897989" y="746205"/>
                  </a:lnTo>
                  <a:lnTo>
                    <a:pt x="6934139" y="721833"/>
                  </a:lnTo>
                  <a:lnTo>
                    <a:pt x="6958511" y="685683"/>
                  </a:lnTo>
                  <a:lnTo>
                    <a:pt x="6967448" y="641413"/>
                  </a:lnTo>
                  <a:lnTo>
                    <a:pt x="6967448" y="113728"/>
                  </a:lnTo>
                  <a:lnTo>
                    <a:pt x="6958511" y="69458"/>
                  </a:lnTo>
                  <a:lnTo>
                    <a:pt x="6934139" y="33308"/>
                  </a:lnTo>
                  <a:lnTo>
                    <a:pt x="6897989" y="8936"/>
                  </a:lnTo>
                  <a:lnTo>
                    <a:pt x="6853720" y="0"/>
                  </a:lnTo>
                  <a:close/>
                </a:path>
              </a:pathLst>
            </a:custGeom>
            <a:solidFill>
              <a:srgbClr val="7792A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936185" y="144280"/>
              <a:ext cx="6967855" cy="755650"/>
            </a:xfrm>
            <a:custGeom>
              <a:avLst/>
              <a:gdLst/>
              <a:ahLst/>
              <a:cxnLst/>
              <a:rect l="l" t="t" r="r" b="b"/>
              <a:pathLst>
                <a:path w="6967855" h="755650">
                  <a:moveTo>
                    <a:pt x="113728" y="755142"/>
                  </a:moveTo>
                  <a:lnTo>
                    <a:pt x="6853720" y="755142"/>
                  </a:lnTo>
                  <a:lnTo>
                    <a:pt x="6897989" y="746205"/>
                  </a:lnTo>
                  <a:lnTo>
                    <a:pt x="6934139" y="721833"/>
                  </a:lnTo>
                  <a:lnTo>
                    <a:pt x="6958511" y="685683"/>
                  </a:lnTo>
                  <a:lnTo>
                    <a:pt x="6967448" y="641413"/>
                  </a:lnTo>
                  <a:lnTo>
                    <a:pt x="6967448" y="113728"/>
                  </a:lnTo>
                  <a:lnTo>
                    <a:pt x="6958511" y="69458"/>
                  </a:lnTo>
                  <a:lnTo>
                    <a:pt x="6934139" y="33308"/>
                  </a:lnTo>
                  <a:lnTo>
                    <a:pt x="6897989" y="8936"/>
                  </a:lnTo>
                  <a:lnTo>
                    <a:pt x="6853720" y="0"/>
                  </a:lnTo>
                  <a:lnTo>
                    <a:pt x="113728" y="0"/>
                  </a:lnTo>
                  <a:lnTo>
                    <a:pt x="69458" y="8936"/>
                  </a:lnTo>
                  <a:lnTo>
                    <a:pt x="33308" y="33308"/>
                  </a:lnTo>
                  <a:lnTo>
                    <a:pt x="8936" y="69458"/>
                  </a:lnTo>
                  <a:lnTo>
                    <a:pt x="0" y="113728"/>
                  </a:lnTo>
                  <a:lnTo>
                    <a:pt x="0" y="641413"/>
                  </a:lnTo>
                  <a:lnTo>
                    <a:pt x="8936" y="685683"/>
                  </a:lnTo>
                  <a:lnTo>
                    <a:pt x="33308" y="721833"/>
                  </a:lnTo>
                  <a:lnTo>
                    <a:pt x="69458" y="746205"/>
                  </a:lnTo>
                  <a:lnTo>
                    <a:pt x="113728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936184" y="203875"/>
            <a:ext cx="696785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Which street is your school on?</a:t>
            </a:r>
          </a:p>
        </p:txBody>
      </p:sp>
      <p:pic>
        <p:nvPicPr>
          <p:cNvPr id="18" name="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03363" y="1288570"/>
            <a:ext cx="2317570" cy="5236422"/>
          </a:xfrm>
          <a:prstGeom prst="rect">
            <a:avLst/>
          </a:prstGeom>
        </p:spPr>
      </p:pic>
      <p:grpSp>
        <p:nvGrpSpPr>
          <p:cNvPr id="19" name="object 19"/>
          <p:cNvGrpSpPr/>
          <p:nvPr/>
        </p:nvGrpSpPr>
        <p:grpSpPr>
          <a:xfrm>
            <a:off x="9034495" y="518999"/>
            <a:ext cx="381635" cy="343535"/>
            <a:chOff x="9034495" y="518999"/>
            <a:chExt cx="381635" cy="343535"/>
          </a:xfrm>
        </p:grpSpPr>
        <p:sp>
          <p:nvSpPr>
            <p:cNvPr id="20" name="object 20"/>
            <p:cNvSpPr/>
            <p:nvPr/>
          </p:nvSpPr>
          <p:spPr>
            <a:xfrm>
              <a:off x="9034495" y="518999"/>
              <a:ext cx="381635" cy="343535"/>
            </a:xfrm>
            <a:custGeom>
              <a:avLst/>
              <a:gdLst/>
              <a:ahLst/>
              <a:cxnLst/>
              <a:rect l="l" t="t" r="r" b="b"/>
              <a:pathLst>
                <a:path w="381634" h="343534">
                  <a:moveTo>
                    <a:pt x="261010" y="0"/>
                  </a:moveTo>
                  <a:lnTo>
                    <a:pt x="120167" y="0"/>
                  </a:lnTo>
                  <a:lnTo>
                    <a:pt x="107183" y="1720"/>
                  </a:lnTo>
                  <a:lnTo>
                    <a:pt x="6667" y="146850"/>
                  </a:lnTo>
                  <a:lnTo>
                    <a:pt x="0" y="171711"/>
                  </a:lnTo>
                  <a:lnTo>
                    <a:pt x="1666" y="184481"/>
                  </a:lnTo>
                  <a:lnTo>
                    <a:pt x="77089" y="318566"/>
                  </a:lnTo>
                  <a:lnTo>
                    <a:pt x="120167" y="343433"/>
                  </a:lnTo>
                  <a:lnTo>
                    <a:pt x="261010" y="343433"/>
                  </a:lnTo>
                  <a:lnTo>
                    <a:pt x="304088" y="318566"/>
                  </a:lnTo>
                  <a:lnTo>
                    <a:pt x="374510" y="196583"/>
                  </a:lnTo>
                  <a:lnTo>
                    <a:pt x="381168" y="171711"/>
                  </a:lnTo>
                  <a:lnTo>
                    <a:pt x="379503" y="158944"/>
                  </a:lnTo>
                  <a:lnTo>
                    <a:pt x="304088" y="24866"/>
                  </a:lnTo>
                  <a:lnTo>
                    <a:pt x="261010" y="0"/>
                  </a:lnTo>
                  <a:close/>
                </a:path>
              </a:pathLst>
            </a:custGeom>
            <a:solidFill>
              <a:srgbClr val="6CB8D2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1" name="object 2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122947" y="580842"/>
              <a:ext cx="215912" cy="216077"/>
            </a:xfrm>
            <a:prstGeom prst="rect">
              <a:avLst/>
            </a:prstGeom>
          </p:spPr>
        </p:pic>
      </p:grpSp>
      <p:sp>
        <p:nvSpPr>
          <p:cNvPr id="22" name="object 22"/>
          <p:cNvSpPr txBox="1"/>
          <p:nvPr/>
        </p:nvSpPr>
        <p:spPr>
          <a:xfrm>
            <a:off x="8587867" y="871852"/>
            <a:ext cx="1271270" cy="355225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9525" marR="5080" indent="3175" algn="ctr">
              <a:lnSpc>
                <a:spcPts val="1190"/>
              </a:lnSpc>
              <a:spcBef>
                <a:spcPts val="340"/>
              </a:spcBef>
            </a:pPr>
            <a:r>
              <a:rPr sz="1100" b="1" dirty="0">
                <a:solidFill>
                  <a:srgbClr val="6CB8D2"/>
                </a:solidFill>
                <a:latin typeface="Grammarsaurus" pitchFamily="2" charset="0"/>
                <a:cs typeface="Arial"/>
              </a:rPr>
              <a:t>Geographical skills and fieldwork</a:t>
            </a:r>
            <a:endParaRPr sz="1100" dirty="0">
              <a:latin typeface="Grammarsaurus" pitchFamily="2" charset="0"/>
              <a:cs typeface="Arial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10128047" y="518999"/>
            <a:ext cx="394335" cy="354965"/>
            <a:chOff x="10128047" y="518999"/>
            <a:chExt cx="394335" cy="354965"/>
          </a:xfrm>
        </p:grpSpPr>
        <p:sp>
          <p:nvSpPr>
            <p:cNvPr id="24" name="object 24"/>
            <p:cNvSpPr/>
            <p:nvPr/>
          </p:nvSpPr>
          <p:spPr>
            <a:xfrm>
              <a:off x="10128047" y="518999"/>
              <a:ext cx="394335" cy="354965"/>
            </a:xfrm>
            <a:custGeom>
              <a:avLst/>
              <a:gdLst/>
              <a:ahLst/>
              <a:cxnLst/>
              <a:rect l="l" t="t" r="r" b="b"/>
              <a:pathLst>
                <a:path w="394334" h="354965">
                  <a:moveTo>
                    <a:pt x="269674" y="0"/>
                  </a:moveTo>
                  <a:lnTo>
                    <a:pt x="124145" y="0"/>
                  </a:lnTo>
                  <a:lnTo>
                    <a:pt x="110741" y="1778"/>
                  </a:lnTo>
                  <a:lnTo>
                    <a:pt x="79644" y="25692"/>
                  </a:lnTo>
                  <a:lnTo>
                    <a:pt x="6886" y="151726"/>
                  </a:lnTo>
                  <a:lnTo>
                    <a:pt x="0" y="177414"/>
                  </a:lnTo>
                  <a:lnTo>
                    <a:pt x="1721" y="190608"/>
                  </a:lnTo>
                  <a:lnTo>
                    <a:pt x="79644" y="329145"/>
                  </a:lnTo>
                  <a:lnTo>
                    <a:pt x="110741" y="353047"/>
                  </a:lnTo>
                  <a:lnTo>
                    <a:pt x="124145" y="354825"/>
                  </a:lnTo>
                  <a:lnTo>
                    <a:pt x="269674" y="354825"/>
                  </a:lnTo>
                  <a:lnTo>
                    <a:pt x="305931" y="339860"/>
                  </a:lnTo>
                  <a:lnTo>
                    <a:pt x="386946" y="203111"/>
                  </a:lnTo>
                  <a:lnTo>
                    <a:pt x="393823" y="177414"/>
                  </a:lnTo>
                  <a:lnTo>
                    <a:pt x="392104" y="164222"/>
                  </a:lnTo>
                  <a:lnTo>
                    <a:pt x="314175" y="25692"/>
                  </a:lnTo>
                  <a:lnTo>
                    <a:pt x="283084" y="1778"/>
                  </a:lnTo>
                  <a:lnTo>
                    <a:pt x="269674" y="0"/>
                  </a:lnTo>
                  <a:close/>
                </a:path>
              </a:pathLst>
            </a:custGeom>
            <a:solidFill>
              <a:srgbClr val="4D6B8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5" name="object 2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253746" y="589295"/>
              <a:ext cx="138791" cy="223405"/>
            </a:xfrm>
            <a:prstGeom prst="rect">
              <a:avLst/>
            </a:prstGeom>
          </p:spPr>
        </p:pic>
      </p:grpSp>
      <p:sp>
        <p:nvSpPr>
          <p:cNvPr id="26" name="object 26"/>
          <p:cNvSpPr txBox="1"/>
          <p:nvPr/>
        </p:nvSpPr>
        <p:spPr>
          <a:xfrm>
            <a:off x="9941411" y="866823"/>
            <a:ext cx="763905" cy="356508"/>
          </a:xfrm>
          <a:prstGeom prst="rect">
            <a:avLst/>
          </a:prstGeom>
        </p:spPr>
        <p:txBody>
          <a:bodyPr vert="horz" wrap="square" lIns="0" tIns="44450" rIns="0" bIns="0" rtlCol="0">
            <a:spAutoFit/>
          </a:bodyPr>
          <a:lstStyle/>
          <a:p>
            <a:pPr marL="12700" marR="5080" indent="-3175" algn="ctr">
              <a:lnSpc>
                <a:spcPts val="1230"/>
              </a:lnSpc>
              <a:spcBef>
                <a:spcPts val="350"/>
              </a:spcBef>
            </a:pPr>
            <a:r>
              <a:rPr sz="1100" b="1" dirty="0">
                <a:solidFill>
                  <a:srgbClr val="4E6B8E"/>
                </a:solidFill>
                <a:latin typeface="Grammarsaurus" pitchFamily="2" charset="0"/>
                <a:cs typeface="Arial"/>
              </a:rPr>
              <a:t>Locational knowledge</a:t>
            </a:r>
            <a:endParaRPr sz="11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784348" y="39978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13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54650" y="1059967"/>
            <a:ext cx="10943521" cy="5480532"/>
            <a:chOff x="354650" y="1059967"/>
            <a:chExt cx="10943521" cy="5480532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4650" y="1059967"/>
              <a:ext cx="4421359" cy="5480532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981066" y="1195570"/>
              <a:ext cx="7317105" cy="1268730"/>
            </a:xfrm>
            <a:custGeom>
              <a:avLst/>
              <a:gdLst/>
              <a:ahLst/>
              <a:cxnLst/>
              <a:rect l="l" t="t" r="r" b="b"/>
              <a:pathLst>
                <a:path w="7317105" h="1268730">
                  <a:moveTo>
                    <a:pt x="7231380" y="0"/>
                  </a:moveTo>
                  <a:lnTo>
                    <a:pt x="85686" y="0"/>
                  </a:lnTo>
                  <a:lnTo>
                    <a:pt x="52335" y="6734"/>
                  </a:lnTo>
                  <a:lnTo>
                    <a:pt x="25098" y="25098"/>
                  </a:lnTo>
                  <a:lnTo>
                    <a:pt x="6734" y="52335"/>
                  </a:lnTo>
                  <a:lnTo>
                    <a:pt x="0" y="85686"/>
                  </a:lnTo>
                  <a:lnTo>
                    <a:pt x="0" y="1182954"/>
                  </a:lnTo>
                  <a:lnTo>
                    <a:pt x="6734" y="1216305"/>
                  </a:lnTo>
                  <a:lnTo>
                    <a:pt x="25098" y="1243542"/>
                  </a:lnTo>
                  <a:lnTo>
                    <a:pt x="52335" y="1261906"/>
                  </a:lnTo>
                  <a:lnTo>
                    <a:pt x="85686" y="1268641"/>
                  </a:lnTo>
                  <a:lnTo>
                    <a:pt x="7231380" y="1268641"/>
                  </a:lnTo>
                  <a:lnTo>
                    <a:pt x="7264731" y="1261906"/>
                  </a:lnTo>
                  <a:lnTo>
                    <a:pt x="7291968" y="1243542"/>
                  </a:lnTo>
                  <a:lnTo>
                    <a:pt x="7310332" y="1216305"/>
                  </a:lnTo>
                  <a:lnTo>
                    <a:pt x="7317066" y="1182954"/>
                  </a:lnTo>
                  <a:lnTo>
                    <a:pt x="7317066" y="85686"/>
                  </a:lnTo>
                  <a:lnTo>
                    <a:pt x="7310332" y="52335"/>
                  </a:lnTo>
                  <a:lnTo>
                    <a:pt x="7291968" y="25098"/>
                  </a:lnTo>
                  <a:lnTo>
                    <a:pt x="7264731" y="6734"/>
                  </a:lnTo>
                  <a:lnTo>
                    <a:pt x="7231380" y="0"/>
                  </a:lnTo>
                  <a:close/>
                </a:path>
              </a:pathLst>
            </a:custGeom>
            <a:solidFill>
              <a:srgbClr val="F5F8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3981066" y="1195570"/>
              <a:ext cx="7317105" cy="1268730"/>
            </a:xfrm>
            <a:custGeom>
              <a:avLst/>
              <a:gdLst/>
              <a:ahLst/>
              <a:cxnLst/>
              <a:rect l="l" t="t" r="r" b="b"/>
              <a:pathLst>
                <a:path w="7317105" h="1268730">
                  <a:moveTo>
                    <a:pt x="7231380" y="1268641"/>
                  </a:moveTo>
                  <a:lnTo>
                    <a:pt x="85686" y="1268641"/>
                  </a:lnTo>
                  <a:lnTo>
                    <a:pt x="52335" y="1261906"/>
                  </a:lnTo>
                  <a:lnTo>
                    <a:pt x="25098" y="1243542"/>
                  </a:lnTo>
                  <a:lnTo>
                    <a:pt x="6734" y="1216305"/>
                  </a:lnTo>
                  <a:lnTo>
                    <a:pt x="0" y="1182954"/>
                  </a:lnTo>
                  <a:lnTo>
                    <a:pt x="0" y="85686"/>
                  </a:lnTo>
                  <a:lnTo>
                    <a:pt x="6734" y="52335"/>
                  </a:lnTo>
                  <a:lnTo>
                    <a:pt x="25098" y="25098"/>
                  </a:lnTo>
                  <a:lnTo>
                    <a:pt x="52335" y="6734"/>
                  </a:lnTo>
                  <a:lnTo>
                    <a:pt x="85686" y="0"/>
                  </a:lnTo>
                  <a:lnTo>
                    <a:pt x="7231380" y="0"/>
                  </a:lnTo>
                  <a:lnTo>
                    <a:pt x="7264731" y="6734"/>
                  </a:lnTo>
                  <a:lnTo>
                    <a:pt x="7291968" y="25098"/>
                  </a:lnTo>
                  <a:lnTo>
                    <a:pt x="7310332" y="52335"/>
                  </a:lnTo>
                  <a:lnTo>
                    <a:pt x="7317066" y="85686"/>
                  </a:lnTo>
                  <a:lnTo>
                    <a:pt x="7317066" y="1182954"/>
                  </a:lnTo>
                  <a:lnTo>
                    <a:pt x="7310332" y="1216305"/>
                  </a:lnTo>
                  <a:lnTo>
                    <a:pt x="7291968" y="1243542"/>
                  </a:lnTo>
                  <a:lnTo>
                    <a:pt x="7264731" y="1261906"/>
                  </a:lnTo>
                  <a:lnTo>
                    <a:pt x="7231380" y="1268641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3370477" y="1540780"/>
              <a:ext cx="878840" cy="443230"/>
            </a:xfrm>
            <a:custGeom>
              <a:avLst/>
              <a:gdLst/>
              <a:ahLst/>
              <a:cxnLst/>
              <a:rect l="l" t="t" r="r" b="b"/>
              <a:pathLst>
                <a:path w="878839" h="443230">
                  <a:moveTo>
                    <a:pt x="760768" y="0"/>
                  </a:moveTo>
                  <a:lnTo>
                    <a:pt x="713703" y="16907"/>
                  </a:lnTo>
                  <a:lnTo>
                    <a:pt x="666883" y="34480"/>
                  </a:lnTo>
                  <a:lnTo>
                    <a:pt x="620317" y="52713"/>
                  </a:lnTo>
                  <a:lnTo>
                    <a:pt x="574013" y="71602"/>
                  </a:lnTo>
                  <a:lnTo>
                    <a:pt x="527980" y="91143"/>
                  </a:lnTo>
                  <a:lnTo>
                    <a:pt x="482227" y="111332"/>
                  </a:lnTo>
                  <a:lnTo>
                    <a:pt x="436763" y="132164"/>
                  </a:lnTo>
                  <a:lnTo>
                    <a:pt x="391598" y="153634"/>
                  </a:lnTo>
                  <a:lnTo>
                    <a:pt x="346739" y="175739"/>
                  </a:lnTo>
                  <a:lnTo>
                    <a:pt x="302197" y="198473"/>
                  </a:lnTo>
                  <a:lnTo>
                    <a:pt x="257980" y="221833"/>
                  </a:lnTo>
                  <a:lnTo>
                    <a:pt x="214096" y="245814"/>
                  </a:lnTo>
                  <a:lnTo>
                    <a:pt x="170555" y="270411"/>
                  </a:lnTo>
                  <a:lnTo>
                    <a:pt x="127366" y="295620"/>
                  </a:lnTo>
                  <a:lnTo>
                    <a:pt x="84538" y="321438"/>
                  </a:lnTo>
                  <a:lnTo>
                    <a:pt x="42079" y="347858"/>
                  </a:lnTo>
                  <a:lnTo>
                    <a:pt x="0" y="374878"/>
                  </a:lnTo>
                  <a:lnTo>
                    <a:pt x="51939" y="372836"/>
                  </a:lnTo>
                  <a:lnTo>
                    <a:pt x="103902" y="371554"/>
                  </a:lnTo>
                  <a:lnTo>
                    <a:pt x="155879" y="371032"/>
                  </a:lnTo>
                  <a:lnTo>
                    <a:pt x="207857" y="371268"/>
                  </a:lnTo>
                  <a:lnTo>
                    <a:pt x="259827" y="372262"/>
                  </a:lnTo>
                  <a:lnTo>
                    <a:pt x="311776" y="374013"/>
                  </a:lnTo>
                  <a:lnTo>
                    <a:pt x="363695" y="376520"/>
                  </a:lnTo>
                  <a:lnTo>
                    <a:pt x="415572" y="379782"/>
                  </a:lnTo>
                  <a:lnTo>
                    <a:pt x="467396" y="383799"/>
                  </a:lnTo>
                  <a:lnTo>
                    <a:pt x="519156" y="388569"/>
                  </a:lnTo>
                  <a:lnTo>
                    <a:pt x="570841" y="394092"/>
                  </a:lnTo>
                  <a:lnTo>
                    <a:pt x="622440" y="400367"/>
                  </a:lnTo>
                  <a:lnTo>
                    <a:pt x="673943" y="407393"/>
                  </a:lnTo>
                  <a:lnTo>
                    <a:pt x="725337" y="415168"/>
                  </a:lnTo>
                  <a:lnTo>
                    <a:pt x="776613" y="423694"/>
                  </a:lnTo>
                  <a:lnTo>
                    <a:pt x="827758" y="432967"/>
                  </a:lnTo>
                  <a:lnTo>
                    <a:pt x="878763" y="442988"/>
                  </a:lnTo>
                  <a:lnTo>
                    <a:pt x="760768" y="0"/>
                  </a:lnTo>
                  <a:close/>
                </a:path>
              </a:pathLst>
            </a:custGeom>
            <a:solidFill>
              <a:srgbClr val="F5F8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3347464" y="1540780"/>
              <a:ext cx="902335" cy="443230"/>
            </a:xfrm>
            <a:custGeom>
              <a:avLst/>
              <a:gdLst/>
              <a:ahLst/>
              <a:cxnLst/>
              <a:rect l="l" t="t" r="r" b="b"/>
              <a:pathLst>
                <a:path w="902335" h="443230">
                  <a:moveTo>
                    <a:pt x="469274" y="377163"/>
                  </a:moveTo>
                  <a:lnTo>
                    <a:pt x="230913" y="377163"/>
                  </a:lnTo>
                  <a:lnTo>
                    <a:pt x="282818" y="378004"/>
                  </a:lnTo>
                  <a:lnTo>
                    <a:pt x="334706" y="379569"/>
                  </a:lnTo>
                  <a:lnTo>
                    <a:pt x="386568" y="381854"/>
                  </a:lnTo>
                  <a:lnTo>
                    <a:pt x="438395" y="384851"/>
                  </a:lnTo>
                  <a:lnTo>
                    <a:pt x="490178" y="388557"/>
                  </a:lnTo>
                  <a:lnTo>
                    <a:pt x="541908" y="392964"/>
                  </a:lnTo>
                  <a:lnTo>
                    <a:pt x="593576" y="398068"/>
                  </a:lnTo>
                  <a:lnTo>
                    <a:pt x="645173" y="403862"/>
                  </a:lnTo>
                  <a:lnTo>
                    <a:pt x="696690" y="410341"/>
                  </a:lnTo>
                  <a:lnTo>
                    <a:pt x="748118" y="417499"/>
                  </a:lnTo>
                  <a:lnTo>
                    <a:pt x="799447" y="425330"/>
                  </a:lnTo>
                  <a:lnTo>
                    <a:pt x="850670" y="433828"/>
                  </a:lnTo>
                  <a:lnTo>
                    <a:pt x="901776" y="442988"/>
                  </a:lnTo>
                  <a:lnTo>
                    <a:pt x="853745" y="432664"/>
                  </a:lnTo>
                  <a:lnTo>
                    <a:pt x="805554" y="423112"/>
                  </a:lnTo>
                  <a:lnTo>
                    <a:pt x="757217" y="414320"/>
                  </a:lnTo>
                  <a:lnTo>
                    <a:pt x="708748" y="406272"/>
                  </a:lnTo>
                  <a:lnTo>
                    <a:pt x="660159" y="398958"/>
                  </a:lnTo>
                  <a:lnTo>
                    <a:pt x="611465" y="392362"/>
                  </a:lnTo>
                  <a:lnTo>
                    <a:pt x="562679" y="386473"/>
                  </a:lnTo>
                  <a:lnTo>
                    <a:pt x="513813" y="381275"/>
                  </a:lnTo>
                  <a:lnTo>
                    <a:pt x="469274" y="377163"/>
                  </a:lnTo>
                  <a:close/>
                </a:path>
                <a:path w="902335" h="443230">
                  <a:moveTo>
                    <a:pt x="783780" y="0"/>
                  </a:moveTo>
                  <a:lnTo>
                    <a:pt x="735088" y="16571"/>
                  </a:lnTo>
                  <a:lnTo>
                    <a:pt x="686679" y="33940"/>
                  </a:lnTo>
                  <a:lnTo>
                    <a:pt x="638561" y="52096"/>
                  </a:lnTo>
                  <a:lnTo>
                    <a:pt x="590741" y="71027"/>
                  </a:lnTo>
                  <a:lnTo>
                    <a:pt x="543230" y="90721"/>
                  </a:lnTo>
                  <a:lnTo>
                    <a:pt x="496033" y="111166"/>
                  </a:lnTo>
                  <a:lnTo>
                    <a:pt x="449160" y="132350"/>
                  </a:lnTo>
                  <a:lnTo>
                    <a:pt x="402618" y="154262"/>
                  </a:lnTo>
                  <a:lnTo>
                    <a:pt x="356416" y="176889"/>
                  </a:lnTo>
                  <a:lnTo>
                    <a:pt x="310562" y="200221"/>
                  </a:lnTo>
                  <a:lnTo>
                    <a:pt x="265063" y="224244"/>
                  </a:lnTo>
                  <a:lnTo>
                    <a:pt x="219929" y="248948"/>
                  </a:lnTo>
                  <a:lnTo>
                    <a:pt x="175166" y="274320"/>
                  </a:lnTo>
                  <a:lnTo>
                    <a:pt x="130784" y="300349"/>
                  </a:lnTo>
                  <a:lnTo>
                    <a:pt x="86790" y="327023"/>
                  </a:lnTo>
                  <a:lnTo>
                    <a:pt x="43192" y="354329"/>
                  </a:lnTo>
                  <a:lnTo>
                    <a:pt x="0" y="382257"/>
                  </a:lnTo>
                  <a:lnTo>
                    <a:pt x="20938" y="381275"/>
                  </a:lnTo>
                  <a:lnTo>
                    <a:pt x="20586" y="381275"/>
                  </a:lnTo>
                  <a:lnTo>
                    <a:pt x="48211" y="380149"/>
                  </a:lnTo>
                  <a:lnTo>
                    <a:pt x="26454" y="380149"/>
                  </a:lnTo>
                  <a:lnTo>
                    <a:pt x="22720" y="368579"/>
                  </a:lnTo>
                  <a:lnTo>
                    <a:pt x="45728" y="367711"/>
                  </a:lnTo>
                  <a:lnTo>
                    <a:pt x="68431" y="353062"/>
                  </a:lnTo>
                  <a:lnTo>
                    <a:pt x="110778" y="326572"/>
                  </a:lnTo>
                  <a:lnTo>
                    <a:pt x="153484" y="300677"/>
                  </a:lnTo>
                  <a:lnTo>
                    <a:pt x="196542" y="275376"/>
                  </a:lnTo>
                  <a:lnTo>
                    <a:pt x="239940" y="250668"/>
                  </a:lnTo>
                  <a:lnTo>
                    <a:pt x="283669" y="226552"/>
                  </a:lnTo>
                  <a:lnTo>
                    <a:pt x="327720" y="203026"/>
                  </a:lnTo>
                  <a:lnTo>
                    <a:pt x="372082" y="180090"/>
                  </a:lnTo>
                  <a:lnTo>
                    <a:pt x="416747" y="157742"/>
                  </a:lnTo>
                  <a:lnTo>
                    <a:pt x="461704" y="135982"/>
                  </a:lnTo>
                  <a:lnTo>
                    <a:pt x="506944" y="114807"/>
                  </a:lnTo>
                  <a:lnTo>
                    <a:pt x="552457" y="94217"/>
                  </a:lnTo>
                  <a:lnTo>
                    <a:pt x="598233" y="74211"/>
                  </a:lnTo>
                  <a:lnTo>
                    <a:pt x="644263" y="54787"/>
                  </a:lnTo>
                  <a:lnTo>
                    <a:pt x="690538" y="35944"/>
                  </a:lnTo>
                  <a:lnTo>
                    <a:pt x="737046" y="17682"/>
                  </a:lnTo>
                  <a:lnTo>
                    <a:pt x="783780" y="0"/>
                  </a:lnTo>
                  <a:close/>
                </a:path>
                <a:path w="902335" h="443230">
                  <a:moveTo>
                    <a:pt x="45728" y="367711"/>
                  </a:moveTo>
                  <a:lnTo>
                    <a:pt x="22720" y="368579"/>
                  </a:lnTo>
                  <a:lnTo>
                    <a:pt x="26454" y="380149"/>
                  </a:lnTo>
                  <a:lnTo>
                    <a:pt x="45728" y="367711"/>
                  </a:lnTo>
                  <a:close/>
                </a:path>
                <a:path w="902335" h="443230">
                  <a:moveTo>
                    <a:pt x="170180" y="365038"/>
                  </a:moveTo>
                  <a:lnTo>
                    <a:pt x="121009" y="365543"/>
                  </a:lnTo>
                  <a:lnTo>
                    <a:pt x="71851" y="366726"/>
                  </a:lnTo>
                  <a:lnTo>
                    <a:pt x="45728" y="367711"/>
                  </a:lnTo>
                  <a:lnTo>
                    <a:pt x="26454" y="380149"/>
                  </a:lnTo>
                  <a:lnTo>
                    <a:pt x="48211" y="380149"/>
                  </a:lnTo>
                  <a:lnTo>
                    <a:pt x="75186" y="379048"/>
                  </a:lnTo>
                  <a:lnTo>
                    <a:pt x="127088" y="377680"/>
                  </a:lnTo>
                  <a:lnTo>
                    <a:pt x="169893" y="377163"/>
                  </a:lnTo>
                  <a:lnTo>
                    <a:pt x="469274" y="377163"/>
                  </a:lnTo>
                  <a:lnTo>
                    <a:pt x="464883" y="376758"/>
                  </a:lnTo>
                  <a:lnTo>
                    <a:pt x="415861" y="373004"/>
                  </a:lnTo>
                  <a:lnTo>
                    <a:pt x="366785" y="369982"/>
                  </a:lnTo>
                  <a:lnTo>
                    <a:pt x="318266" y="367711"/>
                  </a:lnTo>
                  <a:lnTo>
                    <a:pt x="318536" y="367711"/>
                  </a:lnTo>
                  <a:lnTo>
                    <a:pt x="268521" y="366099"/>
                  </a:lnTo>
                  <a:lnTo>
                    <a:pt x="219355" y="365220"/>
                  </a:lnTo>
                  <a:lnTo>
                    <a:pt x="170180" y="365038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4632540" y="2714227"/>
              <a:ext cx="6665595" cy="547370"/>
            </a:xfrm>
            <a:custGeom>
              <a:avLst/>
              <a:gdLst/>
              <a:ahLst/>
              <a:cxnLst/>
              <a:rect l="l" t="t" r="r" b="b"/>
              <a:pathLst>
                <a:path w="6665595" h="547370">
                  <a:moveTo>
                    <a:pt x="6587858" y="0"/>
                  </a:moveTo>
                  <a:lnTo>
                    <a:pt x="77736" y="0"/>
                  </a:lnTo>
                  <a:lnTo>
                    <a:pt x="47475" y="6107"/>
                  </a:lnTo>
                  <a:lnTo>
                    <a:pt x="22766" y="22764"/>
                  </a:lnTo>
                  <a:lnTo>
                    <a:pt x="6108" y="47470"/>
                  </a:lnTo>
                  <a:lnTo>
                    <a:pt x="0" y="77724"/>
                  </a:lnTo>
                  <a:lnTo>
                    <a:pt x="0" y="547319"/>
                  </a:lnTo>
                  <a:lnTo>
                    <a:pt x="6665595" y="547319"/>
                  </a:lnTo>
                  <a:lnTo>
                    <a:pt x="6665595" y="77724"/>
                  </a:lnTo>
                  <a:lnTo>
                    <a:pt x="6659485" y="47470"/>
                  </a:lnTo>
                  <a:lnTo>
                    <a:pt x="6642823" y="22764"/>
                  </a:lnTo>
                  <a:lnTo>
                    <a:pt x="6618114" y="6107"/>
                  </a:lnTo>
                  <a:lnTo>
                    <a:pt x="6587858" y="0"/>
                  </a:lnTo>
                  <a:close/>
                </a:path>
              </a:pathLst>
            </a:custGeom>
            <a:solidFill>
              <a:srgbClr val="FFB08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4632540" y="2714227"/>
              <a:ext cx="6665595" cy="547370"/>
            </a:xfrm>
            <a:custGeom>
              <a:avLst/>
              <a:gdLst/>
              <a:ahLst/>
              <a:cxnLst/>
              <a:rect l="l" t="t" r="r" b="b"/>
              <a:pathLst>
                <a:path w="6665595" h="547370">
                  <a:moveTo>
                    <a:pt x="0" y="547319"/>
                  </a:moveTo>
                  <a:lnTo>
                    <a:pt x="6665595" y="547319"/>
                  </a:lnTo>
                  <a:lnTo>
                    <a:pt x="6665595" y="77724"/>
                  </a:lnTo>
                  <a:lnTo>
                    <a:pt x="6659485" y="47470"/>
                  </a:lnTo>
                  <a:lnTo>
                    <a:pt x="6642823" y="22764"/>
                  </a:lnTo>
                  <a:lnTo>
                    <a:pt x="6618114" y="6107"/>
                  </a:lnTo>
                  <a:lnTo>
                    <a:pt x="6587858" y="0"/>
                  </a:lnTo>
                  <a:lnTo>
                    <a:pt x="77736" y="0"/>
                  </a:lnTo>
                  <a:lnTo>
                    <a:pt x="47475" y="6107"/>
                  </a:lnTo>
                  <a:lnTo>
                    <a:pt x="22766" y="22764"/>
                  </a:lnTo>
                  <a:lnTo>
                    <a:pt x="6108" y="47470"/>
                  </a:lnTo>
                  <a:lnTo>
                    <a:pt x="0" y="77724"/>
                  </a:lnTo>
                  <a:lnTo>
                    <a:pt x="0" y="547319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4632535" y="5644852"/>
              <a:ext cx="6665595" cy="476884"/>
            </a:xfrm>
            <a:custGeom>
              <a:avLst/>
              <a:gdLst/>
              <a:ahLst/>
              <a:cxnLst/>
              <a:rect l="l" t="t" r="r" b="b"/>
              <a:pathLst>
                <a:path w="6665595" h="476885">
                  <a:moveTo>
                    <a:pt x="6665595" y="0"/>
                  </a:moveTo>
                  <a:lnTo>
                    <a:pt x="0" y="0"/>
                  </a:lnTo>
                  <a:lnTo>
                    <a:pt x="0" y="398932"/>
                  </a:lnTo>
                  <a:lnTo>
                    <a:pt x="6109" y="429186"/>
                  </a:lnTo>
                  <a:lnTo>
                    <a:pt x="22771" y="453891"/>
                  </a:lnTo>
                  <a:lnTo>
                    <a:pt x="47480" y="470548"/>
                  </a:lnTo>
                  <a:lnTo>
                    <a:pt x="77736" y="476656"/>
                  </a:lnTo>
                  <a:lnTo>
                    <a:pt x="6587858" y="476656"/>
                  </a:lnTo>
                  <a:lnTo>
                    <a:pt x="6618119" y="470548"/>
                  </a:lnTo>
                  <a:lnTo>
                    <a:pt x="6642828" y="453891"/>
                  </a:lnTo>
                  <a:lnTo>
                    <a:pt x="6659486" y="429186"/>
                  </a:lnTo>
                  <a:lnTo>
                    <a:pt x="6665595" y="398932"/>
                  </a:lnTo>
                  <a:lnTo>
                    <a:pt x="666559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4256077" y="1468318"/>
            <a:ext cx="6673850" cy="169020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2570"/>
              </a:lnSpc>
              <a:spcBef>
                <a:spcPts val="100"/>
              </a:spcBef>
              <a:tabLst>
                <a:tab pos="1822450" algn="l"/>
              </a:tabLst>
            </a:pPr>
            <a:r>
              <a:rPr sz="2000"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An address	</a:t>
            </a:r>
            <a:r>
              <a:rPr sz="2000"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helps people </a:t>
            </a:r>
            <a:r>
              <a:rPr sz="2000"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find a building or location.</a:t>
            </a:r>
            <a:endParaRPr sz="2000" dirty="0">
              <a:latin typeface="Grammarsaurus" pitchFamily="2" charset="0"/>
              <a:cs typeface="Arial"/>
            </a:endParaRPr>
          </a:p>
          <a:p>
            <a:pPr algn="ctr">
              <a:lnSpc>
                <a:spcPts val="2570"/>
              </a:lnSpc>
            </a:pPr>
            <a:r>
              <a:rPr sz="2000"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It can also be used to </a:t>
            </a:r>
            <a:r>
              <a:rPr sz="2000"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send letters or parcels.</a:t>
            </a:r>
            <a:endParaRPr sz="20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</a:pPr>
            <a:endParaRPr sz="24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170"/>
              </a:spcBef>
            </a:pPr>
            <a:endParaRPr sz="2000" dirty="0">
              <a:latin typeface="Grammarsaurus" pitchFamily="2" charset="0"/>
              <a:cs typeface="Arial"/>
            </a:endParaRPr>
          </a:p>
          <a:p>
            <a:pPr marL="742950">
              <a:lnSpc>
                <a:spcPct val="100000"/>
              </a:lnSpc>
            </a:pPr>
            <a:r>
              <a:rPr sz="20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A school address is laid out in the following way: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aphicFrame>
        <p:nvGraphicFramePr>
          <p:cNvPr id="14" name="object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1013750"/>
              </p:ext>
            </p:extLst>
          </p:nvPr>
        </p:nvGraphicFramePr>
        <p:xfrm>
          <a:off x="4626190" y="3255200"/>
          <a:ext cx="6665595" cy="2857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665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76250">
                <a:tc>
                  <a:txBody>
                    <a:bodyPr/>
                    <a:lstStyle/>
                    <a:p>
                      <a:pPr marL="41275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2300" b="1" spc="0" dirty="0">
                          <a:solidFill>
                            <a:srgbClr val="424D5E"/>
                          </a:solidFill>
                          <a:latin typeface="Grammarsaurus" pitchFamily="2" charset="0"/>
                          <a:cs typeface="Arial"/>
                        </a:rPr>
                        <a:t>1. </a:t>
                      </a:r>
                      <a:r>
                        <a:rPr sz="2300" spc="0" dirty="0">
                          <a:solidFill>
                            <a:srgbClr val="424D5E"/>
                          </a:solidFill>
                          <a:latin typeface="Grammarsaurus" pitchFamily="2" charset="0"/>
                          <a:cs typeface="Arial MT"/>
                        </a:rPr>
                        <a:t>name of school</a:t>
                      </a:r>
                      <a:endParaRPr sz="2300" spc="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43180" marB="0">
                    <a:lnL w="12700">
                      <a:solidFill>
                        <a:srgbClr val="06152F"/>
                      </a:solidFill>
                      <a:prstDash val="solid"/>
                    </a:lnL>
                    <a:lnR w="12700">
                      <a:solidFill>
                        <a:srgbClr val="06152F"/>
                      </a:solidFill>
                      <a:prstDash val="solid"/>
                    </a:lnR>
                    <a:lnT w="12700">
                      <a:solidFill>
                        <a:srgbClr val="06152F"/>
                      </a:solidFill>
                      <a:prstDash val="solid"/>
                    </a:lnT>
                    <a:lnB w="12700">
                      <a:solidFill>
                        <a:srgbClr val="06152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41275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2300" b="1" spc="0" dirty="0">
                          <a:solidFill>
                            <a:srgbClr val="424D5E"/>
                          </a:solidFill>
                          <a:latin typeface="Grammarsaurus" pitchFamily="2" charset="0"/>
                          <a:cs typeface="Arial"/>
                        </a:rPr>
                        <a:t>2. </a:t>
                      </a:r>
                      <a:r>
                        <a:rPr sz="2300" spc="0" dirty="0">
                          <a:solidFill>
                            <a:srgbClr val="424D5E"/>
                          </a:solidFill>
                          <a:latin typeface="Grammarsaurus" pitchFamily="2" charset="0"/>
                          <a:cs typeface="Arial MT"/>
                        </a:rPr>
                        <a:t>building number and road/street name</a:t>
                      </a:r>
                      <a:endParaRPr sz="2300" spc="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43180" marB="0">
                    <a:lnL w="12700">
                      <a:solidFill>
                        <a:srgbClr val="06152F"/>
                      </a:solidFill>
                      <a:prstDash val="solid"/>
                    </a:lnL>
                    <a:lnR w="12700">
                      <a:solidFill>
                        <a:srgbClr val="06152F"/>
                      </a:solidFill>
                      <a:prstDash val="solid"/>
                    </a:lnR>
                    <a:lnT w="12700">
                      <a:solidFill>
                        <a:srgbClr val="06152F"/>
                      </a:solidFill>
                      <a:prstDash val="solid"/>
                    </a:lnT>
                    <a:lnB w="12700">
                      <a:solidFill>
                        <a:srgbClr val="06152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41275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2300" b="1" spc="0" dirty="0">
                          <a:solidFill>
                            <a:srgbClr val="424D5E"/>
                          </a:solidFill>
                          <a:latin typeface="Grammarsaurus" pitchFamily="2" charset="0"/>
                          <a:cs typeface="Arial"/>
                        </a:rPr>
                        <a:t>3. </a:t>
                      </a:r>
                      <a:r>
                        <a:rPr sz="2300" spc="0" dirty="0">
                          <a:solidFill>
                            <a:srgbClr val="424D5E"/>
                          </a:solidFill>
                          <a:latin typeface="Grammarsaurus" pitchFamily="2" charset="0"/>
                          <a:cs typeface="Arial MT"/>
                        </a:rPr>
                        <a:t>town/village/area</a:t>
                      </a:r>
                      <a:endParaRPr sz="2300" spc="0" dirty="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43180" marB="0">
                    <a:lnL w="12700">
                      <a:solidFill>
                        <a:srgbClr val="06152F"/>
                      </a:solidFill>
                      <a:prstDash val="solid"/>
                    </a:lnL>
                    <a:lnR w="12700">
                      <a:solidFill>
                        <a:srgbClr val="06152F"/>
                      </a:solidFill>
                      <a:prstDash val="solid"/>
                    </a:lnR>
                    <a:lnT w="12700">
                      <a:solidFill>
                        <a:srgbClr val="06152F"/>
                      </a:solidFill>
                      <a:prstDash val="solid"/>
                    </a:lnT>
                    <a:lnB w="12700">
                      <a:solidFill>
                        <a:srgbClr val="06152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41275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2300" b="1" spc="0" dirty="0">
                          <a:solidFill>
                            <a:srgbClr val="424D5E"/>
                          </a:solidFill>
                          <a:latin typeface="Grammarsaurus" pitchFamily="2" charset="0"/>
                          <a:cs typeface="Arial"/>
                        </a:rPr>
                        <a:t>4. </a:t>
                      </a:r>
                      <a:r>
                        <a:rPr sz="2300" spc="0" dirty="0">
                          <a:solidFill>
                            <a:srgbClr val="424D5E"/>
                          </a:solidFill>
                          <a:latin typeface="Grammarsaurus" pitchFamily="2" charset="0"/>
                          <a:cs typeface="Arial MT"/>
                        </a:rPr>
                        <a:t>city/town</a:t>
                      </a:r>
                      <a:endParaRPr sz="2300" spc="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43180" marB="0">
                    <a:lnL w="12700">
                      <a:solidFill>
                        <a:srgbClr val="06152F"/>
                      </a:solidFill>
                      <a:prstDash val="solid"/>
                    </a:lnL>
                    <a:lnR w="12700">
                      <a:solidFill>
                        <a:srgbClr val="06152F"/>
                      </a:solidFill>
                      <a:prstDash val="solid"/>
                    </a:lnR>
                    <a:lnT w="12700">
                      <a:solidFill>
                        <a:srgbClr val="06152F"/>
                      </a:solidFill>
                      <a:prstDash val="solid"/>
                    </a:lnT>
                    <a:lnB w="12700">
                      <a:solidFill>
                        <a:srgbClr val="06152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41275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2300" b="1" spc="0" dirty="0">
                          <a:solidFill>
                            <a:srgbClr val="424D5E"/>
                          </a:solidFill>
                          <a:latin typeface="Grammarsaurus" pitchFamily="2" charset="0"/>
                          <a:cs typeface="Arial"/>
                        </a:rPr>
                        <a:t>5. </a:t>
                      </a:r>
                      <a:r>
                        <a:rPr sz="2300" spc="0" dirty="0">
                          <a:solidFill>
                            <a:srgbClr val="424D5E"/>
                          </a:solidFill>
                          <a:latin typeface="Grammarsaurus" pitchFamily="2" charset="0"/>
                          <a:cs typeface="Arial MT"/>
                        </a:rPr>
                        <a:t>county</a:t>
                      </a:r>
                      <a:endParaRPr sz="2300" spc="0" dirty="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43180" marB="0">
                    <a:lnL w="12700">
                      <a:solidFill>
                        <a:srgbClr val="06152F"/>
                      </a:solidFill>
                      <a:prstDash val="solid"/>
                    </a:lnL>
                    <a:lnR w="12700">
                      <a:solidFill>
                        <a:srgbClr val="06152F"/>
                      </a:solidFill>
                      <a:prstDash val="solid"/>
                    </a:lnR>
                    <a:lnT w="12700">
                      <a:solidFill>
                        <a:srgbClr val="06152F"/>
                      </a:solidFill>
                      <a:prstDash val="solid"/>
                    </a:lnT>
                    <a:lnB w="12700" cap="flat" cmpd="sng" algn="ctr">
                      <a:solidFill>
                        <a:srgbClr val="0615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12700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lang="en-GB" sz="2300" b="1" dirty="0">
                          <a:solidFill>
                            <a:srgbClr val="424D5E"/>
                          </a:solidFill>
                          <a:latin typeface="Grammarsaurus" pitchFamily="2" charset="0"/>
                          <a:cs typeface="Arial"/>
                        </a:rPr>
                        <a:t>    6. </a:t>
                      </a:r>
                      <a:r>
                        <a:rPr lang="en-GB" sz="2300" dirty="0">
                          <a:solidFill>
                            <a:srgbClr val="424D5E"/>
                          </a:solidFill>
                          <a:latin typeface="Grammarsaurus" pitchFamily="2" charset="0"/>
                          <a:cs typeface="Arial MT"/>
                        </a:rPr>
                        <a:t>postcode</a:t>
                      </a:r>
                      <a:endParaRPr lang="en-GB" sz="2300" dirty="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43180" marB="0">
                    <a:lnL w="12700">
                      <a:solidFill>
                        <a:srgbClr val="06152F"/>
                      </a:solidFill>
                      <a:prstDash val="solid"/>
                    </a:lnL>
                    <a:lnR w="12700">
                      <a:solidFill>
                        <a:srgbClr val="06152F"/>
                      </a:solidFill>
                      <a:prstDash val="solid"/>
                    </a:lnR>
                    <a:lnT w="12700">
                      <a:solidFill>
                        <a:srgbClr val="06152F"/>
                      </a:solidFill>
                      <a:prstDash val="solid"/>
                    </a:lnT>
                    <a:lnB w="12700">
                      <a:solidFill>
                        <a:srgbClr val="06152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7019328"/>
                  </a:ext>
                </a:extLst>
              </a:tr>
            </a:tbl>
          </a:graphicData>
        </a:graphic>
      </p:graphicFrame>
      <p:grpSp>
        <p:nvGrpSpPr>
          <p:cNvPr id="16" name="object 16"/>
          <p:cNvGrpSpPr/>
          <p:nvPr/>
        </p:nvGrpSpPr>
        <p:grpSpPr>
          <a:xfrm>
            <a:off x="11101551" y="420982"/>
            <a:ext cx="386715" cy="348615"/>
            <a:chOff x="11101551" y="420982"/>
            <a:chExt cx="386715" cy="348615"/>
          </a:xfrm>
        </p:grpSpPr>
        <p:sp>
          <p:nvSpPr>
            <p:cNvPr id="17" name="object 17"/>
            <p:cNvSpPr/>
            <p:nvPr/>
          </p:nvSpPr>
          <p:spPr>
            <a:xfrm>
              <a:off x="11101551" y="420982"/>
              <a:ext cx="386715" cy="348615"/>
            </a:xfrm>
            <a:custGeom>
              <a:avLst/>
              <a:gdLst/>
              <a:ahLst/>
              <a:cxnLst/>
              <a:rect l="l" t="t" r="r" b="b"/>
              <a:pathLst>
                <a:path w="386715" h="348615">
                  <a:moveTo>
                    <a:pt x="264725" y="0"/>
                  </a:moveTo>
                  <a:lnTo>
                    <a:pt x="121875" y="0"/>
                  </a:lnTo>
                  <a:lnTo>
                    <a:pt x="108712" y="1746"/>
                  </a:lnTo>
                  <a:lnTo>
                    <a:pt x="78187" y="25222"/>
                  </a:lnTo>
                  <a:lnTo>
                    <a:pt x="6762" y="148932"/>
                  </a:lnTo>
                  <a:lnTo>
                    <a:pt x="0" y="174155"/>
                  </a:lnTo>
                  <a:lnTo>
                    <a:pt x="1690" y="187105"/>
                  </a:lnTo>
                  <a:lnTo>
                    <a:pt x="78187" y="323100"/>
                  </a:lnTo>
                  <a:lnTo>
                    <a:pt x="108712" y="346564"/>
                  </a:lnTo>
                  <a:lnTo>
                    <a:pt x="121875" y="348310"/>
                  </a:lnTo>
                  <a:lnTo>
                    <a:pt x="264725" y="348310"/>
                  </a:lnTo>
                  <a:lnTo>
                    <a:pt x="300317" y="333619"/>
                  </a:lnTo>
                  <a:lnTo>
                    <a:pt x="379837" y="199377"/>
                  </a:lnTo>
                  <a:lnTo>
                    <a:pt x="386591" y="174155"/>
                  </a:lnTo>
                  <a:lnTo>
                    <a:pt x="384902" y="161204"/>
                  </a:lnTo>
                  <a:lnTo>
                    <a:pt x="308413" y="25222"/>
                  </a:lnTo>
                  <a:lnTo>
                    <a:pt x="277886" y="1746"/>
                  </a:lnTo>
                  <a:lnTo>
                    <a:pt x="264725" y="0"/>
                  </a:lnTo>
                  <a:close/>
                </a:path>
              </a:pathLst>
            </a:custGeom>
            <a:solidFill>
              <a:srgbClr val="33BBA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8" name="object 1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199979" y="477514"/>
              <a:ext cx="218979" cy="218986"/>
            </a:xfrm>
            <a:prstGeom prst="rect">
              <a:avLst/>
            </a:prstGeom>
          </p:spPr>
        </p:pic>
      </p:grpSp>
      <p:sp>
        <p:nvSpPr>
          <p:cNvPr id="19" name="object 19"/>
          <p:cNvSpPr txBox="1"/>
          <p:nvPr/>
        </p:nvSpPr>
        <p:spPr>
          <a:xfrm>
            <a:off x="10918000" y="762172"/>
            <a:ext cx="749935" cy="355225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 marR="5080" indent="-3175" algn="ctr">
              <a:lnSpc>
                <a:spcPts val="1210"/>
              </a:lnSpc>
              <a:spcBef>
                <a:spcPts val="340"/>
              </a:spcBef>
            </a:pPr>
            <a:r>
              <a:rPr sz="1100" b="1" dirty="0">
                <a:solidFill>
                  <a:srgbClr val="24BBA7"/>
                </a:solidFill>
                <a:latin typeface="Grammarsaurus" pitchFamily="2" charset="0"/>
                <a:cs typeface="Arial"/>
              </a:rPr>
              <a:t>Place knowledge</a:t>
            </a:r>
            <a:endParaRPr sz="1100" dirty="0">
              <a:latin typeface="Grammarsaurus" pitchFamily="2" charset="0"/>
              <a:cs typeface="Arial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1106482" y="137930"/>
            <a:ext cx="6980555" cy="768350"/>
            <a:chOff x="1106482" y="137930"/>
            <a:chExt cx="6980555" cy="768350"/>
          </a:xfrm>
        </p:grpSpPr>
        <p:sp>
          <p:nvSpPr>
            <p:cNvPr id="21" name="object 21"/>
            <p:cNvSpPr/>
            <p:nvPr/>
          </p:nvSpPr>
          <p:spPr>
            <a:xfrm>
              <a:off x="1112832" y="144280"/>
              <a:ext cx="6967855" cy="755650"/>
            </a:xfrm>
            <a:custGeom>
              <a:avLst/>
              <a:gdLst/>
              <a:ahLst/>
              <a:cxnLst/>
              <a:rect l="l" t="t" r="r" b="b"/>
              <a:pathLst>
                <a:path w="6967855" h="755650">
                  <a:moveTo>
                    <a:pt x="6853720" y="0"/>
                  </a:moveTo>
                  <a:lnTo>
                    <a:pt x="113728" y="0"/>
                  </a:lnTo>
                  <a:lnTo>
                    <a:pt x="69458" y="8936"/>
                  </a:lnTo>
                  <a:lnTo>
                    <a:pt x="33308" y="33308"/>
                  </a:lnTo>
                  <a:lnTo>
                    <a:pt x="8936" y="69458"/>
                  </a:lnTo>
                  <a:lnTo>
                    <a:pt x="0" y="113728"/>
                  </a:lnTo>
                  <a:lnTo>
                    <a:pt x="0" y="641413"/>
                  </a:lnTo>
                  <a:lnTo>
                    <a:pt x="8936" y="685683"/>
                  </a:lnTo>
                  <a:lnTo>
                    <a:pt x="33308" y="721833"/>
                  </a:lnTo>
                  <a:lnTo>
                    <a:pt x="69458" y="746205"/>
                  </a:lnTo>
                  <a:lnTo>
                    <a:pt x="113728" y="755142"/>
                  </a:lnTo>
                  <a:lnTo>
                    <a:pt x="6853720" y="755142"/>
                  </a:lnTo>
                  <a:lnTo>
                    <a:pt x="6897989" y="746205"/>
                  </a:lnTo>
                  <a:lnTo>
                    <a:pt x="6934139" y="721833"/>
                  </a:lnTo>
                  <a:lnTo>
                    <a:pt x="6958511" y="685683"/>
                  </a:lnTo>
                  <a:lnTo>
                    <a:pt x="6967448" y="641413"/>
                  </a:lnTo>
                  <a:lnTo>
                    <a:pt x="6967448" y="113728"/>
                  </a:lnTo>
                  <a:lnTo>
                    <a:pt x="6958511" y="69458"/>
                  </a:lnTo>
                  <a:lnTo>
                    <a:pt x="6934139" y="33308"/>
                  </a:lnTo>
                  <a:lnTo>
                    <a:pt x="6897989" y="8936"/>
                  </a:lnTo>
                  <a:lnTo>
                    <a:pt x="6853720" y="0"/>
                  </a:lnTo>
                  <a:close/>
                </a:path>
              </a:pathLst>
            </a:custGeom>
            <a:solidFill>
              <a:srgbClr val="7792A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1112832" y="144280"/>
              <a:ext cx="6967855" cy="755650"/>
            </a:xfrm>
            <a:custGeom>
              <a:avLst/>
              <a:gdLst/>
              <a:ahLst/>
              <a:cxnLst/>
              <a:rect l="l" t="t" r="r" b="b"/>
              <a:pathLst>
                <a:path w="6967855" h="755650">
                  <a:moveTo>
                    <a:pt x="113728" y="755142"/>
                  </a:moveTo>
                  <a:lnTo>
                    <a:pt x="6853720" y="755142"/>
                  </a:lnTo>
                  <a:lnTo>
                    <a:pt x="6897989" y="746205"/>
                  </a:lnTo>
                  <a:lnTo>
                    <a:pt x="6934139" y="721833"/>
                  </a:lnTo>
                  <a:lnTo>
                    <a:pt x="6958511" y="685683"/>
                  </a:lnTo>
                  <a:lnTo>
                    <a:pt x="6967448" y="641413"/>
                  </a:lnTo>
                  <a:lnTo>
                    <a:pt x="6967448" y="113728"/>
                  </a:lnTo>
                  <a:lnTo>
                    <a:pt x="6958511" y="69458"/>
                  </a:lnTo>
                  <a:lnTo>
                    <a:pt x="6934139" y="33308"/>
                  </a:lnTo>
                  <a:lnTo>
                    <a:pt x="6897989" y="8936"/>
                  </a:lnTo>
                  <a:lnTo>
                    <a:pt x="6853720" y="0"/>
                  </a:lnTo>
                  <a:lnTo>
                    <a:pt x="113728" y="0"/>
                  </a:lnTo>
                  <a:lnTo>
                    <a:pt x="69458" y="8936"/>
                  </a:lnTo>
                  <a:lnTo>
                    <a:pt x="33308" y="33308"/>
                  </a:lnTo>
                  <a:lnTo>
                    <a:pt x="8936" y="69458"/>
                  </a:lnTo>
                  <a:lnTo>
                    <a:pt x="0" y="113728"/>
                  </a:lnTo>
                  <a:lnTo>
                    <a:pt x="0" y="641413"/>
                  </a:lnTo>
                  <a:lnTo>
                    <a:pt x="8936" y="685683"/>
                  </a:lnTo>
                  <a:lnTo>
                    <a:pt x="33308" y="721833"/>
                  </a:lnTo>
                  <a:lnTo>
                    <a:pt x="69458" y="746205"/>
                  </a:lnTo>
                  <a:lnTo>
                    <a:pt x="113728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3" name="object 23"/>
          <p:cNvSpPr txBox="1">
            <a:spLocks noGrp="1"/>
          </p:cNvSpPr>
          <p:nvPr>
            <p:ph type="title"/>
          </p:nvPr>
        </p:nvSpPr>
        <p:spPr>
          <a:xfrm>
            <a:off x="1112832" y="231574"/>
            <a:ext cx="696785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What is your school’s address?</a:t>
            </a:r>
          </a:p>
        </p:txBody>
      </p:sp>
      <p:pic>
        <p:nvPicPr>
          <p:cNvPr id="24" name="object 2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808323" y="1534984"/>
            <a:ext cx="243116" cy="243306"/>
          </a:xfrm>
          <a:prstGeom prst="rect">
            <a:avLst/>
          </a:prstGeom>
        </p:spPr>
      </p:pic>
      <p:grpSp>
        <p:nvGrpSpPr>
          <p:cNvPr id="25" name="object 25"/>
          <p:cNvGrpSpPr/>
          <p:nvPr/>
        </p:nvGrpSpPr>
        <p:grpSpPr>
          <a:xfrm>
            <a:off x="10199430" y="409623"/>
            <a:ext cx="394335" cy="354965"/>
            <a:chOff x="10199430" y="409623"/>
            <a:chExt cx="394335" cy="354965"/>
          </a:xfrm>
        </p:grpSpPr>
        <p:sp>
          <p:nvSpPr>
            <p:cNvPr id="26" name="object 26"/>
            <p:cNvSpPr/>
            <p:nvPr/>
          </p:nvSpPr>
          <p:spPr>
            <a:xfrm>
              <a:off x="10199430" y="409623"/>
              <a:ext cx="394335" cy="354965"/>
            </a:xfrm>
            <a:custGeom>
              <a:avLst/>
              <a:gdLst/>
              <a:ahLst/>
              <a:cxnLst/>
              <a:rect l="l" t="t" r="r" b="b"/>
              <a:pathLst>
                <a:path w="394334" h="354965">
                  <a:moveTo>
                    <a:pt x="269674" y="0"/>
                  </a:moveTo>
                  <a:lnTo>
                    <a:pt x="124145" y="0"/>
                  </a:lnTo>
                  <a:lnTo>
                    <a:pt x="110741" y="1778"/>
                  </a:lnTo>
                  <a:lnTo>
                    <a:pt x="79644" y="25692"/>
                  </a:lnTo>
                  <a:lnTo>
                    <a:pt x="6886" y="151726"/>
                  </a:lnTo>
                  <a:lnTo>
                    <a:pt x="0" y="177414"/>
                  </a:lnTo>
                  <a:lnTo>
                    <a:pt x="1721" y="190608"/>
                  </a:lnTo>
                  <a:lnTo>
                    <a:pt x="79644" y="329145"/>
                  </a:lnTo>
                  <a:lnTo>
                    <a:pt x="110741" y="353047"/>
                  </a:lnTo>
                  <a:lnTo>
                    <a:pt x="124145" y="354825"/>
                  </a:lnTo>
                  <a:lnTo>
                    <a:pt x="269674" y="354825"/>
                  </a:lnTo>
                  <a:lnTo>
                    <a:pt x="305931" y="339860"/>
                  </a:lnTo>
                  <a:lnTo>
                    <a:pt x="386946" y="203111"/>
                  </a:lnTo>
                  <a:lnTo>
                    <a:pt x="393823" y="177414"/>
                  </a:lnTo>
                  <a:lnTo>
                    <a:pt x="392104" y="164222"/>
                  </a:lnTo>
                  <a:lnTo>
                    <a:pt x="314175" y="25692"/>
                  </a:lnTo>
                  <a:lnTo>
                    <a:pt x="283084" y="1778"/>
                  </a:lnTo>
                  <a:lnTo>
                    <a:pt x="269674" y="0"/>
                  </a:lnTo>
                  <a:close/>
                </a:path>
              </a:pathLst>
            </a:custGeom>
            <a:solidFill>
              <a:srgbClr val="4D6B8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7" name="object 2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325128" y="479919"/>
              <a:ext cx="138791" cy="223405"/>
            </a:xfrm>
            <a:prstGeom prst="rect">
              <a:avLst/>
            </a:prstGeom>
          </p:spPr>
        </p:pic>
      </p:grpSp>
      <p:sp>
        <p:nvSpPr>
          <p:cNvPr id="28" name="object 28"/>
          <p:cNvSpPr txBox="1"/>
          <p:nvPr/>
        </p:nvSpPr>
        <p:spPr>
          <a:xfrm>
            <a:off x="10012798" y="757446"/>
            <a:ext cx="763905" cy="356508"/>
          </a:xfrm>
          <a:prstGeom prst="rect">
            <a:avLst/>
          </a:prstGeom>
        </p:spPr>
        <p:txBody>
          <a:bodyPr vert="horz" wrap="square" lIns="0" tIns="44450" rIns="0" bIns="0" rtlCol="0">
            <a:spAutoFit/>
          </a:bodyPr>
          <a:lstStyle/>
          <a:p>
            <a:pPr marL="12700" marR="5080" indent="9525" algn="ctr">
              <a:lnSpc>
                <a:spcPts val="1230"/>
              </a:lnSpc>
              <a:spcBef>
                <a:spcPts val="350"/>
              </a:spcBef>
            </a:pPr>
            <a:r>
              <a:rPr sz="1100" b="1" dirty="0">
                <a:solidFill>
                  <a:srgbClr val="4E6B8E"/>
                </a:solidFill>
                <a:latin typeface="Grammarsaurus" pitchFamily="2" charset="0"/>
                <a:cs typeface="Arial"/>
              </a:rPr>
              <a:t>Locational knowledge</a:t>
            </a:r>
            <a:endParaRPr sz="11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777823" y="39978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14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0971327" y="452230"/>
            <a:ext cx="381635" cy="343535"/>
            <a:chOff x="10971327" y="452230"/>
            <a:chExt cx="381635" cy="343535"/>
          </a:xfrm>
        </p:grpSpPr>
        <p:sp>
          <p:nvSpPr>
            <p:cNvPr id="4" name="object 4"/>
            <p:cNvSpPr/>
            <p:nvPr/>
          </p:nvSpPr>
          <p:spPr>
            <a:xfrm>
              <a:off x="10971327" y="452230"/>
              <a:ext cx="381635" cy="343535"/>
            </a:xfrm>
            <a:custGeom>
              <a:avLst/>
              <a:gdLst/>
              <a:ahLst/>
              <a:cxnLst/>
              <a:rect l="l" t="t" r="r" b="b"/>
              <a:pathLst>
                <a:path w="381634" h="343534">
                  <a:moveTo>
                    <a:pt x="261010" y="0"/>
                  </a:moveTo>
                  <a:lnTo>
                    <a:pt x="120167" y="0"/>
                  </a:lnTo>
                  <a:lnTo>
                    <a:pt x="107183" y="1720"/>
                  </a:lnTo>
                  <a:lnTo>
                    <a:pt x="6667" y="146850"/>
                  </a:lnTo>
                  <a:lnTo>
                    <a:pt x="0" y="171711"/>
                  </a:lnTo>
                  <a:lnTo>
                    <a:pt x="1666" y="184481"/>
                  </a:lnTo>
                  <a:lnTo>
                    <a:pt x="77089" y="318566"/>
                  </a:lnTo>
                  <a:lnTo>
                    <a:pt x="120167" y="343433"/>
                  </a:lnTo>
                  <a:lnTo>
                    <a:pt x="261010" y="343433"/>
                  </a:lnTo>
                  <a:lnTo>
                    <a:pt x="304088" y="318566"/>
                  </a:lnTo>
                  <a:lnTo>
                    <a:pt x="374510" y="196583"/>
                  </a:lnTo>
                  <a:lnTo>
                    <a:pt x="381168" y="171711"/>
                  </a:lnTo>
                  <a:lnTo>
                    <a:pt x="379503" y="158944"/>
                  </a:lnTo>
                  <a:lnTo>
                    <a:pt x="304088" y="24866"/>
                  </a:lnTo>
                  <a:lnTo>
                    <a:pt x="261010" y="0"/>
                  </a:lnTo>
                  <a:close/>
                </a:path>
              </a:pathLst>
            </a:custGeom>
            <a:solidFill>
              <a:srgbClr val="B0466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049739" y="515250"/>
              <a:ext cx="215900" cy="215912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10466140" y="788465"/>
            <a:ext cx="1388110" cy="355225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345440" marR="5080" indent="-333375">
              <a:lnSpc>
                <a:spcPts val="1190"/>
              </a:lnSpc>
              <a:spcBef>
                <a:spcPts val="340"/>
              </a:spcBef>
            </a:pPr>
            <a:r>
              <a:rPr sz="11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Human and physical geography</a:t>
            </a:r>
            <a:endParaRPr sz="1100">
              <a:latin typeface="Grammarsaurus" pitchFamily="2" charset="0"/>
              <a:cs typeface="Arial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239979" y="1918589"/>
            <a:ext cx="11713210" cy="3307079"/>
            <a:chOff x="239979" y="1918589"/>
            <a:chExt cx="11713210" cy="3307079"/>
          </a:xfrm>
        </p:grpSpPr>
        <p:sp>
          <p:nvSpPr>
            <p:cNvPr id="8" name="object 8"/>
            <p:cNvSpPr/>
            <p:nvPr/>
          </p:nvSpPr>
          <p:spPr>
            <a:xfrm>
              <a:off x="246646" y="2132800"/>
              <a:ext cx="11699875" cy="2734945"/>
            </a:xfrm>
            <a:custGeom>
              <a:avLst/>
              <a:gdLst/>
              <a:ahLst/>
              <a:cxnLst/>
              <a:rect l="l" t="t" r="r" b="b"/>
              <a:pathLst>
                <a:path w="11699875" h="2734945">
                  <a:moveTo>
                    <a:pt x="11699252" y="0"/>
                  </a:moveTo>
                  <a:lnTo>
                    <a:pt x="0" y="0"/>
                  </a:lnTo>
                  <a:lnTo>
                    <a:pt x="0" y="2734729"/>
                  </a:lnTo>
                  <a:lnTo>
                    <a:pt x="11699252" y="2734729"/>
                  </a:lnTo>
                  <a:lnTo>
                    <a:pt x="11699252" y="0"/>
                  </a:lnTo>
                  <a:close/>
                </a:path>
              </a:pathLst>
            </a:custGeom>
            <a:solidFill>
              <a:srgbClr val="FFB08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246646" y="2132800"/>
              <a:ext cx="11699875" cy="2734945"/>
            </a:xfrm>
            <a:custGeom>
              <a:avLst/>
              <a:gdLst/>
              <a:ahLst/>
              <a:cxnLst/>
              <a:rect l="l" t="t" r="r" b="b"/>
              <a:pathLst>
                <a:path w="11699875" h="2734945">
                  <a:moveTo>
                    <a:pt x="11699252" y="2734729"/>
                  </a:moveTo>
                  <a:lnTo>
                    <a:pt x="0" y="2734729"/>
                  </a:lnTo>
                  <a:lnTo>
                    <a:pt x="0" y="0"/>
                  </a:lnTo>
                  <a:lnTo>
                    <a:pt x="11699252" y="0"/>
                  </a:lnTo>
                  <a:lnTo>
                    <a:pt x="11699252" y="2734729"/>
                  </a:lnTo>
                  <a:close/>
                </a:path>
              </a:pathLst>
            </a:custGeom>
            <a:ln w="13131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314400" y="1918589"/>
              <a:ext cx="4550658" cy="3307079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7540294" y="2000846"/>
              <a:ext cx="4241165" cy="2999105"/>
            </a:xfrm>
            <a:custGeom>
              <a:avLst/>
              <a:gdLst/>
              <a:ahLst/>
              <a:cxnLst/>
              <a:rect l="l" t="t" r="r" b="b"/>
              <a:pathLst>
                <a:path w="4241165" h="2999104">
                  <a:moveTo>
                    <a:pt x="4240923" y="0"/>
                  </a:moveTo>
                  <a:lnTo>
                    <a:pt x="0" y="0"/>
                  </a:lnTo>
                  <a:lnTo>
                    <a:pt x="0" y="2998622"/>
                  </a:lnTo>
                  <a:lnTo>
                    <a:pt x="4240923" y="2998622"/>
                  </a:lnTo>
                  <a:lnTo>
                    <a:pt x="424092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7699657" y="2370522"/>
              <a:ext cx="3922395" cy="2459990"/>
            </a:xfrm>
            <a:custGeom>
              <a:avLst/>
              <a:gdLst/>
              <a:ahLst/>
              <a:cxnLst/>
              <a:rect l="l" t="t" r="r" b="b"/>
              <a:pathLst>
                <a:path w="3922395" h="2459990">
                  <a:moveTo>
                    <a:pt x="3824376" y="2459761"/>
                  </a:moveTo>
                  <a:lnTo>
                    <a:pt x="97802" y="2459761"/>
                  </a:lnTo>
                  <a:lnTo>
                    <a:pt x="59734" y="2452075"/>
                  </a:lnTo>
                  <a:lnTo>
                    <a:pt x="28646" y="2431114"/>
                  </a:lnTo>
                  <a:lnTo>
                    <a:pt x="7686" y="2400027"/>
                  </a:lnTo>
                  <a:lnTo>
                    <a:pt x="0" y="2361958"/>
                  </a:lnTo>
                  <a:lnTo>
                    <a:pt x="0" y="97802"/>
                  </a:lnTo>
                  <a:lnTo>
                    <a:pt x="7686" y="59734"/>
                  </a:lnTo>
                  <a:lnTo>
                    <a:pt x="28646" y="28646"/>
                  </a:lnTo>
                  <a:lnTo>
                    <a:pt x="59734" y="7686"/>
                  </a:lnTo>
                  <a:lnTo>
                    <a:pt x="97802" y="0"/>
                  </a:lnTo>
                  <a:lnTo>
                    <a:pt x="3824376" y="0"/>
                  </a:lnTo>
                  <a:lnTo>
                    <a:pt x="3862444" y="7686"/>
                  </a:lnTo>
                  <a:lnTo>
                    <a:pt x="3893532" y="28646"/>
                  </a:lnTo>
                  <a:lnTo>
                    <a:pt x="3914493" y="59734"/>
                  </a:lnTo>
                  <a:lnTo>
                    <a:pt x="3922179" y="97802"/>
                  </a:lnTo>
                  <a:lnTo>
                    <a:pt x="3922179" y="2361958"/>
                  </a:lnTo>
                  <a:lnTo>
                    <a:pt x="3914493" y="2400027"/>
                  </a:lnTo>
                  <a:lnTo>
                    <a:pt x="3893532" y="2431114"/>
                  </a:lnTo>
                  <a:lnTo>
                    <a:pt x="3862444" y="2452075"/>
                  </a:lnTo>
                  <a:lnTo>
                    <a:pt x="3824376" y="2459761"/>
                  </a:lnTo>
                  <a:close/>
                </a:path>
              </a:pathLst>
            </a:custGeom>
            <a:ln w="5041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7543006" y="4863108"/>
            <a:ext cx="4235450" cy="4680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07950" algn="ctr">
              <a:lnSpc>
                <a:spcPct val="100000"/>
              </a:lnSpc>
              <a:spcBef>
                <a:spcPts val="125"/>
              </a:spcBef>
            </a:pPr>
            <a:r>
              <a:rPr sz="2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www.grammarsaurus.co.uk</a:t>
            </a:r>
            <a:endParaRPr sz="200" dirty="0">
              <a:latin typeface="Grammarsaurus" pitchFamily="2" charset="0"/>
              <a:cs typeface="Arial"/>
            </a:endParaRPr>
          </a:p>
        </p:txBody>
      </p:sp>
      <p:pic>
        <p:nvPicPr>
          <p:cNvPr id="14" name="object 1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60547" y="4867480"/>
            <a:ext cx="77750" cy="78060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8836715" y="2006340"/>
            <a:ext cx="164528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Stop and jot 1</a:t>
            </a:r>
            <a:endParaRPr>
              <a:latin typeface="Grammarsaurus" pitchFamily="2" charset="0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825077" y="2424696"/>
            <a:ext cx="3659504" cy="94257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5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Look at the map below. </a:t>
            </a:r>
            <a:r>
              <a:rPr sz="50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What </a:t>
            </a:r>
            <a:r>
              <a:rPr sz="5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human </a:t>
            </a:r>
            <a:r>
              <a:rPr sz="50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and </a:t>
            </a:r>
            <a:r>
              <a:rPr sz="5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physical features </a:t>
            </a:r>
            <a:r>
              <a:rPr sz="50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can you see in and around </a:t>
            </a:r>
            <a:r>
              <a:rPr sz="5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your school?</a:t>
            </a:r>
            <a:endParaRPr sz="500">
              <a:latin typeface="Grammarsaurus" pitchFamily="2" charset="0"/>
              <a:cs typeface="Arial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7835874" y="2854722"/>
            <a:ext cx="3663315" cy="1910080"/>
            <a:chOff x="7835874" y="2854722"/>
            <a:chExt cx="3663315" cy="1910080"/>
          </a:xfrm>
        </p:grpSpPr>
        <p:sp>
          <p:nvSpPr>
            <p:cNvPr id="18" name="object 18"/>
            <p:cNvSpPr/>
            <p:nvPr/>
          </p:nvSpPr>
          <p:spPr>
            <a:xfrm>
              <a:off x="7837779" y="3879536"/>
              <a:ext cx="1757680" cy="882650"/>
            </a:xfrm>
            <a:custGeom>
              <a:avLst/>
              <a:gdLst/>
              <a:ahLst/>
              <a:cxnLst/>
              <a:rect l="l" t="t" r="r" b="b"/>
              <a:pathLst>
                <a:path w="1757679" h="882650">
                  <a:moveTo>
                    <a:pt x="1702955" y="0"/>
                  </a:moveTo>
                  <a:lnTo>
                    <a:pt x="54597" y="0"/>
                  </a:lnTo>
                  <a:lnTo>
                    <a:pt x="33341" y="4291"/>
                  </a:lnTo>
                  <a:lnTo>
                    <a:pt x="15987" y="15992"/>
                  </a:lnTo>
                  <a:lnTo>
                    <a:pt x="4289" y="33347"/>
                  </a:lnTo>
                  <a:lnTo>
                    <a:pt x="0" y="54597"/>
                  </a:lnTo>
                  <a:lnTo>
                    <a:pt x="0" y="827836"/>
                  </a:lnTo>
                  <a:lnTo>
                    <a:pt x="4289" y="849087"/>
                  </a:lnTo>
                  <a:lnTo>
                    <a:pt x="15987" y="866441"/>
                  </a:lnTo>
                  <a:lnTo>
                    <a:pt x="33341" y="878143"/>
                  </a:lnTo>
                  <a:lnTo>
                    <a:pt x="54597" y="882434"/>
                  </a:lnTo>
                  <a:lnTo>
                    <a:pt x="1702955" y="882434"/>
                  </a:lnTo>
                  <a:lnTo>
                    <a:pt x="1724205" y="878143"/>
                  </a:lnTo>
                  <a:lnTo>
                    <a:pt x="1741560" y="866441"/>
                  </a:lnTo>
                  <a:lnTo>
                    <a:pt x="1753261" y="849087"/>
                  </a:lnTo>
                  <a:lnTo>
                    <a:pt x="1757553" y="827836"/>
                  </a:lnTo>
                  <a:lnTo>
                    <a:pt x="1757553" y="54597"/>
                  </a:lnTo>
                  <a:lnTo>
                    <a:pt x="1753261" y="33347"/>
                  </a:lnTo>
                  <a:lnTo>
                    <a:pt x="1741560" y="15992"/>
                  </a:lnTo>
                  <a:lnTo>
                    <a:pt x="1724205" y="4291"/>
                  </a:lnTo>
                  <a:lnTo>
                    <a:pt x="17029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7837779" y="3879536"/>
              <a:ext cx="1757680" cy="882650"/>
            </a:xfrm>
            <a:custGeom>
              <a:avLst/>
              <a:gdLst/>
              <a:ahLst/>
              <a:cxnLst/>
              <a:rect l="l" t="t" r="r" b="b"/>
              <a:pathLst>
                <a:path w="1757679" h="882650">
                  <a:moveTo>
                    <a:pt x="1702955" y="882434"/>
                  </a:moveTo>
                  <a:lnTo>
                    <a:pt x="54597" y="882434"/>
                  </a:lnTo>
                  <a:lnTo>
                    <a:pt x="33341" y="878143"/>
                  </a:lnTo>
                  <a:lnTo>
                    <a:pt x="15987" y="866441"/>
                  </a:lnTo>
                  <a:lnTo>
                    <a:pt x="4289" y="849087"/>
                  </a:lnTo>
                  <a:lnTo>
                    <a:pt x="0" y="827836"/>
                  </a:lnTo>
                  <a:lnTo>
                    <a:pt x="0" y="54597"/>
                  </a:lnTo>
                  <a:lnTo>
                    <a:pt x="4289" y="33347"/>
                  </a:lnTo>
                  <a:lnTo>
                    <a:pt x="15987" y="15992"/>
                  </a:lnTo>
                  <a:lnTo>
                    <a:pt x="33341" y="4291"/>
                  </a:lnTo>
                  <a:lnTo>
                    <a:pt x="54597" y="0"/>
                  </a:lnTo>
                  <a:lnTo>
                    <a:pt x="1702955" y="0"/>
                  </a:lnTo>
                  <a:lnTo>
                    <a:pt x="1724205" y="4291"/>
                  </a:lnTo>
                  <a:lnTo>
                    <a:pt x="1741560" y="15992"/>
                  </a:lnTo>
                  <a:lnTo>
                    <a:pt x="1753261" y="33347"/>
                  </a:lnTo>
                  <a:lnTo>
                    <a:pt x="1757553" y="54597"/>
                  </a:lnTo>
                  <a:lnTo>
                    <a:pt x="1757553" y="827836"/>
                  </a:lnTo>
                  <a:lnTo>
                    <a:pt x="1753261" y="849087"/>
                  </a:lnTo>
                  <a:lnTo>
                    <a:pt x="1741560" y="866441"/>
                  </a:lnTo>
                  <a:lnTo>
                    <a:pt x="1724205" y="878143"/>
                  </a:lnTo>
                  <a:lnTo>
                    <a:pt x="1702955" y="882434"/>
                  </a:lnTo>
                  <a:close/>
                </a:path>
              </a:pathLst>
            </a:custGeom>
            <a:ln w="3771">
              <a:solidFill>
                <a:srgbClr val="A0B8C8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9645560" y="3832711"/>
              <a:ext cx="1851025" cy="929640"/>
            </a:xfrm>
            <a:custGeom>
              <a:avLst/>
              <a:gdLst/>
              <a:ahLst/>
              <a:cxnLst/>
              <a:rect l="l" t="t" r="r" b="b"/>
              <a:pathLst>
                <a:path w="1851025" h="929639">
                  <a:moveTo>
                    <a:pt x="1796211" y="0"/>
                  </a:moveTo>
                  <a:lnTo>
                    <a:pt x="54597" y="0"/>
                  </a:lnTo>
                  <a:lnTo>
                    <a:pt x="33347" y="4291"/>
                  </a:lnTo>
                  <a:lnTo>
                    <a:pt x="15992" y="15994"/>
                  </a:lnTo>
                  <a:lnTo>
                    <a:pt x="4291" y="33352"/>
                  </a:lnTo>
                  <a:lnTo>
                    <a:pt x="0" y="54610"/>
                  </a:lnTo>
                  <a:lnTo>
                    <a:pt x="0" y="874661"/>
                  </a:lnTo>
                  <a:lnTo>
                    <a:pt x="4291" y="895911"/>
                  </a:lnTo>
                  <a:lnTo>
                    <a:pt x="15992" y="913266"/>
                  </a:lnTo>
                  <a:lnTo>
                    <a:pt x="33347" y="924967"/>
                  </a:lnTo>
                  <a:lnTo>
                    <a:pt x="54597" y="929259"/>
                  </a:lnTo>
                  <a:lnTo>
                    <a:pt x="1796211" y="929259"/>
                  </a:lnTo>
                  <a:lnTo>
                    <a:pt x="1817462" y="924967"/>
                  </a:lnTo>
                  <a:lnTo>
                    <a:pt x="1834816" y="913266"/>
                  </a:lnTo>
                  <a:lnTo>
                    <a:pt x="1846518" y="895911"/>
                  </a:lnTo>
                  <a:lnTo>
                    <a:pt x="1850809" y="874661"/>
                  </a:lnTo>
                  <a:lnTo>
                    <a:pt x="1850809" y="54610"/>
                  </a:lnTo>
                  <a:lnTo>
                    <a:pt x="1846518" y="33352"/>
                  </a:lnTo>
                  <a:lnTo>
                    <a:pt x="1834816" y="15994"/>
                  </a:lnTo>
                  <a:lnTo>
                    <a:pt x="1817462" y="4291"/>
                  </a:lnTo>
                  <a:lnTo>
                    <a:pt x="179621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9645560" y="3832711"/>
              <a:ext cx="1851025" cy="929640"/>
            </a:xfrm>
            <a:custGeom>
              <a:avLst/>
              <a:gdLst/>
              <a:ahLst/>
              <a:cxnLst/>
              <a:rect l="l" t="t" r="r" b="b"/>
              <a:pathLst>
                <a:path w="1851025" h="929639">
                  <a:moveTo>
                    <a:pt x="1796211" y="929259"/>
                  </a:moveTo>
                  <a:lnTo>
                    <a:pt x="54597" y="929259"/>
                  </a:lnTo>
                  <a:lnTo>
                    <a:pt x="33347" y="924967"/>
                  </a:lnTo>
                  <a:lnTo>
                    <a:pt x="15992" y="913266"/>
                  </a:lnTo>
                  <a:lnTo>
                    <a:pt x="4291" y="895911"/>
                  </a:lnTo>
                  <a:lnTo>
                    <a:pt x="0" y="874661"/>
                  </a:lnTo>
                  <a:lnTo>
                    <a:pt x="0" y="54610"/>
                  </a:lnTo>
                  <a:lnTo>
                    <a:pt x="4291" y="33352"/>
                  </a:lnTo>
                  <a:lnTo>
                    <a:pt x="15992" y="15994"/>
                  </a:lnTo>
                  <a:lnTo>
                    <a:pt x="33347" y="4291"/>
                  </a:lnTo>
                  <a:lnTo>
                    <a:pt x="54597" y="0"/>
                  </a:lnTo>
                  <a:lnTo>
                    <a:pt x="1796211" y="0"/>
                  </a:lnTo>
                  <a:lnTo>
                    <a:pt x="1817462" y="4291"/>
                  </a:lnTo>
                  <a:lnTo>
                    <a:pt x="1834816" y="15994"/>
                  </a:lnTo>
                  <a:lnTo>
                    <a:pt x="1846518" y="33352"/>
                  </a:lnTo>
                  <a:lnTo>
                    <a:pt x="1850809" y="54610"/>
                  </a:lnTo>
                  <a:lnTo>
                    <a:pt x="1850809" y="874661"/>
                  </a:lnTo>
                  <a:lnTo>
                    <a:pt x="1846518" y="895911"/>
                  </a:lnTo>
                  <a:lnTo>
                    <a:pt x="1834816" y="913266"/>
                  </a:lnTo>
                  <a:lnTo>
                    <a:pt x="1817462" y="924967"/>
                  </a:lnTo>
                  <a:lnTo>
                    <a:pt x="1796211" y="929259"/>
                  </a:lnTo>
                  <a:close/>
                </a:path>
              </a:pathLst>
            </a:custGeom>
            <a:ln w="3975">
              <a:solidFill>
                <a:srgbClr val="A0B8C8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9645560" y="2856944"/>
              <a:ext cx="1851025" cy="929640"/>
            </a:xfrm>
            <a:custGeom>
              <a:avLst/>
              <a:gdLst/>
              <a:ahLst/>
              <a:cxnLst/>
              <a:rect l="l" t="t" r="r" b="b"/>
              <a:pathLst>
                <a:path w="1851025" h="929639">
                  <a:moveTo>
                    <a:pt x="1796211" y="0"/>
                  </a:moveTo>
                  <a:lnTo>
                    <a:pt x="54597" y="0"/>
                  </a:lnTo>
                  <a:lnTo>
                    <a:pt x="33347" y="4291"/>
                  </a:lnTo>
                  <a:lnTo>
                    <a:pt x="15992" y="15992"/>
                  </a:lnTo>
                  <a:lnTo>
                    <a:pt x="4291" y="33347"/>
                  </a:lnTo>
                  <a:lnTo>
                    <a:pt x="0" y="54597"/>
                  </a:lnTo>
                  <a:lnTo>
                    <a:pt x="0" y="874661"/>
                  </a:lnTo>
                  <a:lnTo>
                    <a:pt x="4291" y="895911"/>
                  </a:lnTo>
                  <a:lnTo>
                    <a:pt x="15992" y="913266"/>
                  </a:lnTo>
                  <a:lnTo>
                    <a:pt x="33347" y="924967"/>
                  </a:lnTo>
                  <a:lnTo>
                    <a:pt x="54597" y="929258"/>
                  </a:lnTo>
                  <a:lnTo>
                    <a:pt x="1796211" y="929258"/>
                  </a:lnTo>
                  <a:lnTo>
                    <a:pt x="1817462" y="924967"/>
                  </a:lnTo>
                  <a:lnTo>
                    <a:pt x="1834816" y="913266"/>
                  </a:lnTo>
                  <a:lnTo>
                    <a:pt x="1846518" y="895911"/>
                  </a:lnTo>
                  <a:lnTo>
                    <a:pt x="1850809" y="874661"/>
                  </a:lnTo>
                  <a:lnTo>
                    <a:pt x="1850809" y="54597"/>
                  </a:lnTo>
                  <a:lnTo>
                    <a:pt x="1846518" y="33347"/>
                  </a:lnTo>
                  <a:lnTo>
                    <a:pt x="1834816" y="15992"/>
                  </a:lnTo>
                  <a:lnTo>
                    <a:pt x="1817462" y="4291"/>
                  </a:lnTo>
                  <a:lnTo>
                    <a:pt x="179621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9645560" y="2856944"/>
              <a:ext cx="1851025" cy="929640"/>
            </a:xfrm>
            <a:custGeom>
              <a:avLst/>
              <a:gdLst/>
              <a:ahLst/>
              <a:cxnLst/>
              <a:rect l="l" t="t" r="r" b="b"/>
              <a:pathLst>
                <a:path w="1851025" h="929639">
                  <a:moveTo>
                    <a:pt x="1796211" y="929258"/>
                  </a:moveTo>
                  <a:lnTo>
                    <a:pt x="54597" y="929258"/>
                  </a:lnTo>
                  <a:lnTo>
                    <a:pt x="33347" y="924967"/>
                  </a:lnTo>
                  <a:lnTo>
                    <a:pt x="15992" y="913266"/>
                  </a:lnTo>
                  <a:lnTo>
                    <a:pt x="4291" y="895911"/>
                  </a:lnTo>
                  <a:lnTo>
                    <a:pt x="0" y="874661"/>
                  </a:lnTo>
                  <a:lnTo>
                    <a:pt x="0" y="54597"/>
                  </a:lnTo>
                  <a:lnTo>
                    <a:pt x="4291" y="33347"/>
                  </a:lnTo>
                  <a:lnTo>
                    <a:pt x="15992" y="15992"/>
                  </a:lnTo>
                  <a:lnTo>
                    <a:pt x="33347" y="4291"/>
                  </a:lnTo>
                  <a:lnTo>
                    <a:pt x="54597" y="0"/>
                  </a:lnTo>
                  <a:lnTo>
                    <a:pt x="1796211" y="0"/>
                  </a:lnTo>
                  <a:lnTo>
                    <a:pt x="1817462" y="4291"/>
                  </a:lnTo>
                  <a:lnTo>
                    <a:pt x="1834816" y="15992"/>
                  </a:lnTo>
                  <a:lnTo>
                    <a:pt x="1846518" y="33347"/>
                  </a:lnTo>
                  <a:lnTo>
                    <a:pt x="1850809" y="54597"/>
                  </a:lnTo>
                  <a:lnTo>
                    <a:pt x="1850809" y="874661"/>
                  </a:lnTo>
                  <a:lnTo>
                    <a:pt x="1846518" y="895911"/>
                  </a:lnTo>
                  <a:lnTo>
                    <a:pt x="1834816" y="913266"/>
                  </a:lnTo>
                  <a:lnTo>
                    <a:pt x="1817462" y="924967"/>
                  </a:lnTo>
                  <a:lnTo>
                    <a:pt x="1796211" y="929258"/>
                  </a:lnTo>
                  <a:close/>
                </a:path>
              </a:pathLst>
            </a:custGeom>
            <a:ln w="3975">
              <a:solidFill>
                <a:srgbClr val="A0B8C8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10267326" y="3850928"/>
            <a:ext cx="605155" cy="9297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5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Physical features</a:t>
            </a:r>
            <a:endParaRPr sz="500">
              <a:latin typeface="Grammarsaurus" pitchFamily="2" charset="0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657615" y="2716119"/>
            <a:ext cx="1316990" cy="23019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Draw or write what you can see on the map.</a:t>
            </a:r>
            <a:endParaRPr sz="500">
              <a:latin typeface="Grammarsaurus" pitchFamily="2" charset="0"/>
              <a:cs typeface="Arial MT"/>
            </a:endParaRPr>
          </a:p>
          <a:p>
            <a:pPr marL="636905">
              <a:lnSpc>
                <a:spcPct val="100000"/>
              </a:lnSpc>
              <a:spcBef>
                <a:spcPts val="475"/>
              </a:spcBef>
            </a:pPr>
            <a:r>
              <a:rPr sz="5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Human features</a:t>
            </a:r>
            <a:endParaRPr sz="500">
              <a:latin typeface="Grammarsaurus" pitchFamily="2" charset="0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826390" y="2719520"/>
            <a:ext cx="1384935" cy="8912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Human features </a:t>
            </a:r>
            <a:r>
              <a:rPr sz="50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are things made by humans.</a:t>
            </a:r>
            <a:endParaRPr sz="500">
              <a:latin typeface="Grammarsaurus" pitchFamily="2" charset="0"/>
              <a:cs typeface="Arial M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7839688" y="3280788"/>
            <a:ext cx="1726564" cy="8912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Physical features </a:t>
            </a:r>
            <a:r>
              <a:rPr sz="50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are </a:t>
            </a:r>
            <a:r>
              <a:rPr sz="5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natural </a:t>
            </a:r>
            <a:r>
              <a:rPr sz="50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and not made by humans.</a:t>
            </a:r>
            <a:endParaRPr sz="500">
              <a:latin typeface="Grammarsaurus" pitchFamily="2" charset="0"/>
              <a:cs typeface="Arial MT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7836116" y="2854882"/>
            <a:ext cx="1746250" cy="983615"/>
            <a:chOff x="7836116" y="2854882"/>
            <a:chExt cx="1746250" cy="983615"/>
          </a:xfrm>
        </p:grpSpPr>
        <p:sp>
          <p:nvSpPr>
            <p:cNvPr id="29" name="object 29"/>
            <p:cNvSpPr/>
            <p:nvPr/>
          </p:nvSpPr>
          <p:spPr>
            <a:xfrm>
              <a:off x="7838656" y="2857422"/>
              <a:ext cx="549275" cy="424180"/>
            </a:xfrm>
            <a:custGeom>
              <a:avLst/>
              <a:gdLst/>
              <a:ahLst/>
              <a:cxnLst/>
              <a:rect l="l" t="t" r="r" b="b"/>
              <a:pathLst>
                <a:path w="549275" h="424179">
                  <a:moveTo>
                    <a:pt x="498055" y="0"/>
                  </a:moveTo>
                  <a:lnTo>
                    <a:pt x="50876" y="0"/>
                  </a:lnTo>
                  <a:lnTo>
                    <a:pt x="31075" y="3998"/>
                  </a:lnTo>
                  <a:lnTo>
                    <a:pt x="14903" y="14903"/>
                  </a:lnTo>
                  <a:lnTo>
                    <a:pt x="3998" y="31075"/>
                  </a:lnTo>
                  <a:lnTo>
                    <a:pt x="0" y="50876"/>
                  </a:lnTo>
                  <a:lnTo>
                    <a:pt x="0" y="373303"/>
                  </a:lnTo>
                  <a:lnTo>
                    <a:pt x="3998" y="393104"/>
                  </a:lnTo>
                  <a:lnTo>
                    <a:pt x="14903" y="409276"/>
                  </a:lnTo>
                  <a:lnTo>
                    <a:pt x="31075" y="420181"/>
                  </a:lnTo>
                  <a:lnTo>
                    <a:pt x="50876" y="424179"/>
                  </a:lnTo>
                  <a:lnTo>
                    <a:pt x="498055" y="424179"/>
                  </a:lnTo>
                  <a:lnTo>
                    <a:pt x="517856" y="420181"/>
                  </a:lnTo>
                  <a:lnTo>
                    <a:pt x="534028" y="409276"/>
                  </a:lnTo>
                  <a:lnTo>
                    <a:pt x="544933" y="393104"/>
                  </a:lnTo>
                  <a:lnTo>
                    <a:pt x="548932" y="373303"/>
                  </a:lnTo>
                  <a:lnTo>
                    <a:pt x="548932" y="50876"/>
                  </a:lnTo>
                  <a:lnTo>
                    <a:pt x="544933" y="31075"/>
                  </a:lnTo>
                  <a:lnTo>
                    <a:pt x="534028" y="14903"/>
                  </a:lnTo>
                  <a:lnTo>
                    <a:pt x="517856" y="3998"/>
                  </a:lnTo>
                  <a:lnTo>
                    <a:pt x="4980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7838656" y="2857422"/>
              <a:ext cx="549275" cy="424180"/>
            </a:xfrm>
            <a:custGeom>
              <a:avLst/>
              <a:gdLst/>
              <a:ahLst/>
              <a:cxnLst/>
              <a:rect l="l" t="t" r="r" b="b"/>
              <a:pathLst>
                <a:path w="549275" h="424179">
                  <a:moveTo>
                    <a:pt x="498055" y="424179"/>
                  </a:moveTo>
                  <a:lnTo>
                    <a:pt x="50876" y="424179"/>
                  </a:lnTo>
                  <a:lnTo>
                    <a:pt x="31075" y="420181"/>
                  </a:lnTo>
                  <a:lnTo>
                    <a:pt x="14903" y="409276"/>
                  </a:lnTo>
                  <a:lnTo>
                    <a:pt x="3998" y="393104"/>
                  </a:lnTo>
                  <a:lnTo>
                    <a:pt x="0" y="373303"/>
                  </a:lnTo>
                  <a:lnTo>
                    <a:pt x="0" y="50876"/>
                  </a:lnTo>
                  <a:lnTo>
                    <a:pt x="3998" y="31075"/>
                  </a:lnTo>
                  <a:lnTo>
                    <a:pt x="14903" y="14903"/>
                  </a:lnTo>
                  <a:lnTo>
                    <a:pt x="31075" y="3998"/>
                  </a:lnTo>
                  <a:lnTo>
                    <a:pt x="50876" y="0"/>
                  </a:lnTo>
                  <a:lnTo>
                    <a:pt x="498055" y="0"/>
                  </a:lnTo>
                  <a:lnTo>
                    <a:pt x="517856" y="3998"/>
                  </a:lnTo>
                  <a:lnTo>
                    <a:pt x="534028" y="14903"/>
                  </a:lnTo>
                  <a:lnTo>
                    <a:pt x="544933" y="31075"/>
                  </a:lnTo>
                  <a:lnTo>
                    <a:pt x="548932" y="50876"/>
                  </a:lnTo>
                  <a:lnTo>
                    <a:pt x="548932" y="373303"/>
                  </a:lnTo>
                  <a:lnTo>
                    <a:pt x="544933" y="393104"/>
                  </a:lnTo>
                  <a:lnTo>
                    <a:pt x="534028" y="409276"/>
                  </a:lnTo>
                  <a:lnTo>
                    <a:pt x="517856" y="420181"/>
                  </a:lnTo>
                  <a:lnTo>
                    <a:pt x="498055" y="424179"/>
                  </a:lnTo>
                  <a:close/>
                </a:path>
              </a:pathLst>
            </a:custGeom>
            <a:ln w="4673">
              <a:solidFill>
                <a:srgbClr val="A0B8C8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8434720" y="2857422"/>
              <a:ext cx="549275" cy="424180"/>
            </a:xfrm>
            <a:custGeom>
              <a:avLst/>
              <a:gdLst/>
              <a:ahLst/>
              <a:cxnLst/>
              <a:rect l="l" t="t" r="r" b="b"/>
              <a:pathLst>
                <a:path w="549275" h="424179">
                  <a:moveTo>
                    <a:pt x="498055" y="0"/>
                  </a:moveTo>
                  <a:lnTo>
                    <a:pt x="50876" y="0"/>
                  </a:lnTo>
                  <a:lnTo>
                    <a:pt x="31075" y="3998"/>
                  </a:lnTo>
                  <a:lnTo>
                    <a:pt x="14903" y="14903"/>
                  </a:lnTo>
                  <a:lnTo>
                    <a:pt x="3998" y="31075"/>
                  </a:lnTo>
                  <a:lnTo>
                    <a:pt x="0" y="50876"/>
                  </a:lnTo>
                  <a:lnTo>
                    <a:pt x="0" y="373303"/>
                  </a:lnTo>
                  <a:lnTo>
                    <a:pt x="3998" y="393104"/>
                  </a:lnTo>
                  <a:lnTo>
                    <a:pt x="14903" y="409276"/>
                  </a:lnTo>
                  <a:lnTo>
                    <a:pt x="31075" y="420181"/>
                  </a:lnTo>
                  <a:lnTo>
                    <a:pt x="50876" y="424179"/>
                  </a:lnTo>
                  <a:lnTo>
                    <a:pt x="498055" y="424179"/>
                  </a:lnTo>
                  <a:lnTo>
                    <a:pt x="517862" y="420181"/>
                  </a:lnTo>
                  <a:lnTo>
                    <a:pt x="534033" y="409276"/>
                  </a:lnTo>
                  <a:lnTo>
                    <a:pt x="544934" y="393104"/>
                  </a:lnTo>
                  <a:lnTo>
                    <a:pt x="548932" y="373303"/>
                  </a:lnTo>
                  <a:lnTo>
                    <a:pt x="548932" y="50876"/>
                  </a:lnTo>
                  <a:lnTo>
                    <a:pt x="544934" y="31075"/>
                  </a:lnTo>
                  <a:lnTo>
                    <a:pt x="534033" y="14903"/>
                  </a:lnTo>
                  <a:lnTo>
                    <a:pt x="517862" y="3998"/>
                  </a:lnTo>
                  <a:lnTo>
                    <a:pt x="4980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8434720" y="2857422"/>
              <a:ext cx="549275" cy="424180"/>
            </a:xfrm>
            <a:custGeom>
              <a:avLst/>
              <a:gdLst/>
              <a:ahLst/>
              <a:cxnLst/>
              <a:rect l="l" t="t" r="r" b="b"/>
              <a:pathLst>
                <a:path w="549275" h="424179">
                  <a:moveTo>
                    <a:pt x="498055" y="424179"/>
                  </a:moveTo>
                  <a:lnTo>
                    <a:pt x="50876" y="424179"/>
                  </a:lnTo>
                  <a:lnTo>
                    <a:pt x="31075" y="420181"/>
                  </a:lnTo>
                  <a:lnTo>
                    <a:pt x="14903" y="409276"/>
                  </a:lnTo>
                  <a:lnTo>
                    <a:pt x="3998" y="393104"/>
                  </a:lnTo>
                  <a:lnTo>
                    <a:pt x="0" y="373303"/>
                  </a:lnTo>
                  <a:lnTo>
                    <a:pt x="0" y="50876"/>
                  </a:lnTo>
                  <a:lnTo>
                    <a:pt x="3998" y="31075"/>
                  </a:lnTo>
                  <a:lnTo>
                    <a:pt x="14903" y="14903"/>
                  </a:lnTo>
                  <a:lnTo>
                    <a:pt x="31075" y="3998"/>
                  </a:lnTo>
                  <a:lnTo>
                    <a:pt x="50876" y="0"/>
                  </a:lnTo>
                  <a:lnTo>
                    <a:pt x="498055" y="0"/>
                  </a:lnTo>
                  <a:lnTo>
                    <a:pt x="517862" y="3998"/>
                  </a:lnTo>
                  <a:lnTo>
                    <a:pt x="534033" y="14903"/>
                  </a:lnTo>
                  <a:lnTo>
                    <a:pt x="544934" y="31075"/>
                  </a:lnTo>
                  <a:lnTo>
                    <a:pt x="548932" y="50876"/>
                  </a:lnTo>
                  <a:lnTo>
                    <a:pt x="548932" y="373303"/>
                  </a:lnTo>
                  <a:lnTo>
                    <a:pt x="544934" y="393104"/>
                  </a:lnTo>
                  <a:lnTo>
                    <a:pt x="534033" y="409276"/>
                  </a:lnTo>
                  <a:lnTo>
                    <a:pt x="517862" y="420181"/>
                  </a:lnTo>
                  <a:lnTo>
                    <a:pt x="498055" y="424179"/>
                  </a:lnTo>
                  <a:close/>
                </a:path>
              </a:pathLst>
            </a:custGeom>
            <a:ln w="4673">
              <a:solidFill>
                <a:srgbClr val="A0B8C8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9030784" y="2857422"/>
              <a:ext cx="549275" cy="424180"/>
            </a:xfrm>
            <a:custGeom>
              <a:avLst/>
              <a:gdLst/>
              <a:ahLst/>
              <a:cxnLst/>
              <a:rect l="l" t="t" r="r" b="b"/>
              <a:pathLst>
                <a:path w="549275" h="424179">
                  <a:moveTo>
                    <a:pt x="498055" y="0"/>
                  </a:moveTo>
                  <a:lnTo>
                    <a:pt x="50876" y="0"/>
                  </a:lnTo>
                  <a:lnTo>
                    <a:pt x="31075" y="3998"/>
                  </a:lnTo>
                  <a:lnTo>
                    <a:pt x="14903" y="14903"/>
                  </a:lnTo>
                  <a:lnTo>
                    <a:pt x="3998" y="31075"/>
                  </a:lnTo>
                  <a:lnTo>
                    <a:pt x="0" y="50876"/>
                  </a:lnTo>
                  <a:lnTo>
                    <a:pt x="0" y="373303"/>
                  </a:lnTo>
                  <a:lnTo>
                    <a:pt x="3998" y="393104"/>
                  </a:lnTo>
                  <a:lnTo>
                    <a:pt x="14903" y="409276"/>
                  </a:lnTo>
                  <a:lnTo>
                    <a:pt x="31075" y="420181"/>
                  </a:lnTo>
                  <a:lnTo>
                    <a:pt x="50876" y="424179"/>
                  </a:lnTo>
                  <a:lnTo>
                    <a:pt x="498055" y="424179"/>
                  </a:lnTo>
                  <a:lnTo>
                    <a:pt x="517862" y="420181"/>
                  </a:lnTo>
                  <a:lnTo>
                    <a:pt x="534033" y="409276"/>
                  </a:lnTo>
                  <a:lnTo>
                    <a:pt x="544934" y="393104"/>
                  </a:lnTo>
                  <a:lnTo>
                    <a:pt x="548932" y="373303"/>
                  </a:lnTo>
                  <a:lnTo>
                    <a:pt x="548932" y="50876"/>
                  </a:lnTo>
                  <a:lnTo>
                    <a:pt x="544934" y="31075"/>
                  </a:lnTo>
                  <a:lnTo>
                    <a:pt x="534033" y="14903"/>
                  </a:lnTo>
                  <a:lnTo>
                    <a:pt x="517862" y="3998"/>
                  </a:lnTo>
                  <a:lnTo>
                    <a:pt x="4980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9030784" y="2857422"/>
              <a:ext cx="549275" cy="424180"/>
            </a:xfrm>
            <a:custGeom>
              <a:avLst/>
              <a:gdLst/>
              <a:ahLst/>
              <a:cxnLst/>
              <a:rect l="l" t="t" r="r" b="b"/>
              <a:pathLst>
                <a:path w="549275" h="424179">
                  <a:moveTo>
                    <a:pt x="498055" y="424179"/>
                  </a:moveTo>
                  <a:lnTo>
                    <a:pt x="50876" y="424179"/>
                  </a:lnTo>
                  <a:lnTo>
                    <a:pt x="31075" y="420181"/>
                  </a:lnTo>
                  <a:lnTo>
                    <a:pt x="14903" y="409276"/>
                  </a:lnTo>
                  <a:lnTo>
                    <a:pt x="3998" y="393104"/>
                  </a:lnTo>
                  <a:lnTo>
                    <a:pt x="0" y="373303"/>
                  </a:lnTo>
                  <a:lnTo>
                    <a:pt x="0" y="50876"/>
                  </a:lnTo>
                  <a:lnTo>
                    <a:pt x="3998" y="31075"/>
                  </a:lnTo>
                  <a:lnTo>
                    <a:pt x="14903" y="14903"/>
                  </a:lnTo>
                  <a:lnTo>
                    <a:pt x="31075" y="3998"/>
                  </a:lnTo>
                  <a:lnTo>
                    <a:pt x="50876" y="0"/>
                  </a:lnTo>
                  <a:lnTo>
                    <a:pt x="498055" y="0"/>
                  </a:lnTo>
                  <a:lnTo>
                    <a:pt x="517862" y="3998"/>
                  </a:lnTo>
                  <a:lnTo>
                    <a:pt x="534033" y="14903"/>
                  </a:lnTo>
                  <a:lnTo>
                    <a:pt x="544934" y="31075"/>
                  </a:lnTo>
                  <a:lnTo>
                    <a:pt x="548932" y="50876"/>
                  </a:lnTo>
                  <a:lnTo>
                    <a:pt x="548932" y="373303"/>
                  </a:lnTo>
                  <a:lnTo>
                    <a:pt x="544934" y="393104"/>
                  </a:lnTo>
                  <a:lnTo>
                    <a:pt x="534033" y="409276"/>
                  </a:lnTo>
                  <a:lnTo>
                    <a:pt x="517862" y="420181"/>
                  </a:lnTo>
                  <a:lnTo>
                    <a:pt x="498055" y="424179"/>
                  </a:lnTo>
                  <a:close/>
                </a:path>
              </a:pathLst>
            </a:custGeom>
            <a:ln w="4673">
              <a:solidFill>
                <a:srgbClr val="A0B8C8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7838656" y="3411188"/>
              <a:ext cx="549275" cy="424180"/>
            </a:xfrm>
            <a:custGeom>
              <a:avLst/>
              <a:gdLst/>
              <a:ahLst/>
              <a:cxnLst/>
              <a:rect l="l" t="t" r="r" b="b"/>
              <a:pathLst>
                <a:path w="549275" h="424179">
                  <a:moveTo>
                    <a:pt x="498055" y="0"/>
                  </a:moveTo>
                  <a:lnTo>
                    <a:pt x="50876" y="0"/>
                  </a:lnTo>
                  <a:lnTo>
                    <a:pt x="31075" y="3998"/>
                  </a:lnTo>
                  <a:lnTo>
                    <a:pt x="14903" y="14903"/>
                  </a:lnTo>
                  <a:lnTo>
                    <a:pt x="3998" y="31075"/>
                  </a:lnTo>
                  <a:lnTo>
                    <a:pt x="0" y="50876"/>
                  </a:lnTo>
                  <a:lnTo>
                    <a:pt x="0" y="373303"/>
                  </a:lnTo>
                  <a:lnTo>
                    <a:pt x="3998" y="393104"/>
                  </a:lnTo>
                  <a:lnTo>
                    <a:pt x="14903" y="409276"/>
                  </a:lnTo>
                  <a:lnTo>
                    <a:pt x="31075" y="420181"/>
                  </a:lnTo>
                  <a:lnTo>
                    <a:pt x="50876" y="424179"/>
                  </a:lnTo>
                  <a:lnTo>
                    <a:pt x="498055" y="424179"/>
                  </a:lnTo>
                  <a:lnTo>
                    <a:pt x="517856" y="420181"/>
                  </a:lnTo>
                  <a:lnTo>
                    <a:pt x="534028" y="409276"/>
                  </a:lnTo>
                  <a:lnTo>
                    <a:pt x="544933" y="393104"/>
                  </a:lnTo>
                  <a:lnTo>
                    <a:pt x="548932" y="373303"/>
                  </a:lnTo>
                  <a:lnTo>
                    <a:pt x="548932" y="50876"/>
                  </a:lnTo>
                  <a:lnTo>
                    <a:pt x="544933" y="31075"/>
                  </a:lnTo>
                  <a:lnTo>
                    <a:pt x="534028" y="14903"/>
                  </a:lnTo>
                  <a:lnTo>
                    <a:pt x="517856" y="3998"/>
                  </a:lnTo>
                  <a:lnTo>
                    <a:pt x="4980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7838656" y="3411188"/>
              <a:ext cx="549275" cy="424180"/>
            </a:xfrm>
            <a:custGeom>
              <a:avLst/>
              <a:gdLst/>
              <a:ahLst/>
              <a:cxnLst/>
              <a:rect l="l" t="t" r="r" b="b"/>
              <a:pathLst>
                <a:path w="549275" h="424179">
                  <a:moveTo>
                    <a:pt x="498055" y="424179"/>
                  </a:moveTo>
                  <a:lnTo>
                    <a:pt x="50876" y="424179"/>
                  </a:lnTo>
                  <a:lnTo>
                    <a:pt x="31075" y="420181"/>
                  </a:lnTo>
                  <a:lnTo>
                    <a:pt x="14903" y="409276"/>
                  </a:lnTo>
                  <a:lnTo>
                    <a:pt x="3998" y="393104"/>
                  </a:lnTo>
                  <a:lnTo>
                    <a:pt x="0" y="373303"/>
                  </a:lnTo>
                  <a:lnTo>
                    <a:pt x="0" y="50876"/>
                  </a:lnTo>
                  <a:lnTo>
                    <a:pt x="3998" y="31075"/>
                  </a:lnTo>
                  <a:lnTo>
                    <a:pt x="14903" y="14903"/>
                  </a:lnTo>
                  <a:lnTo>
                    <a:pt x="31075" y="3998"/>
                  </a:lnTo>
                  <a:lnTo>
                    <a:pt x="50876" y="0"/>
                  </a:lnTo>
                  <a:lnTo>
                    <a:pt x="498055" y="0"/>
                  </a:lnTo>
                  <a:lnTo>
                    <a:pt x="517856" y="3998"/>
                  </a:lnTo>
                  <a:lnTo>
                    <a:pt x="534028" y="14903"/>
                  </a:lnTo>
                  <a:lnTo>
                    <a:pt x="544933" y="31075"/>
                  </a:lnTo>
                  <a:lnTo>
                    <a:pt x="548932" y="50876"/>
                  </a:lnTo>
                  <a:lnTo>
                    <a:pt x="548932" y="373303"/>
                  </a:lnTo>
                  <a:lnTo>
                    <a:pt x="544933" y="393104"/>
                  </a:lnTo>
                  <a:lnTo>
                    <a:pt x="534028" y="409276"/>
                  </a:lnTo>
                  <a:lnTo>
                    <a:pt x="517856" y="420181"/>
                  </a:lnTo>
                  <a:lnTo>
                    <a:pt x="498055" y="424179"/>
                  </a:lnTo>
                  <a:close/>
                </a:path>
              </a:pathLst>
            </a:custGeom>
            <a:ln w="4673">
              <a:solidFill>
                <a:srgbClr val="A0B8C8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8434720" y="3411188"/>
              <a:ext cx="549275" cy="424180"/>
            </a:xfrm>
            <a:custGeom>
              <a:avLst/>
              <a:gdLst/>
              <a:ahLst/>
              <a:cxnLst/>
              <a:rect l="l" t="t" r="r" b="b"/>
              <a:pathLst>
                <a:path w="549275" h="424179">
                  <a:moveTo>
                    <a:pt x="498055" y="0"/>
                  </a:moveTo>
                  <a:lnTo>
                    <a:pt x="50876" y="0"/>
                  </a:lnTo>
                  <a:lnTo>
                    <a:pt x="31075" y="3998"/>
                  </a:lnTo>
                  <a:lnTo>
                    <a:pt x="14903" y="14903"/>
                  </a:lnTo>
                  <a:lnTo>
                    <a:pt x="3998" y="31075"/>
                  </a:lnTo>
                  <a:lnTo>
                    <a:pt x="0" y="50876"/>
                  </a:lnTo>
                  <a:lnTo>
                    <a:pt x="0" y="373303"/>
                  </a:lnTo>
                  <a:lnTo>
                    <a:pt x="3998" y="393104"/>
                  </a:lnTo>
                  <a:lnTo>
                    <a:pt x="14903" y="409276"/>
                  </a:lnTo>
                  <a:lnTo>
                    <a:pt x="31075" y="420181"/>
                  </a:lnTo>
                  <a:lnTo>
                    <a:pt x="50876" y="424179"/>
                  </a:lnTo>
                  <a:lnTo>
                    <a:pt x="498055" y="424179"/>
                  </a:lnTo>
                  <a:lnTo>
                    <a:pt x="517862" y="420181"/>
                  </a:lnTo>
                  <a:lnTo>
                    <a:pt x="534033" y="409276"/>
                  </a:lnTo>
                  <a:lnTo>
                    <a:pt x="544934" y="393104"/>
                  </a:lnTo>
                  <a:lnTo>
                    <a:pt x="548932" y="373303"/>
                  </a:lnTo>
                  <a:lnTo>
                    <a:pt x="548932" y="50876"/>
                  </a:lnTo>
                  <a:lnTo>
                    <a:pt x="544934" y="31075"/>
                  </a:lnTo>
                  <a:lnTo>
                    <a:pt x="534033" y="14903"/>
                  </a:lnTo>
                  <a:lnTo>
                    <a:pt x="517862" y="3998"/>
                  </a:lnTo>
                  <a:lnTo>
                    <a:pt x="4980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8434720" y="3411188"/>
              <a:ext cx="549275" cy="424180"/>
            </a:xfrm>
            <a:custGeom>
              <a:avLst/>
              <a:gdLst/>
              <a:ahLst/>
              <a:cxnLst/>
              <a:rect l="l" t="t" r="r" b="b"/>
              <a:pathLst>
                <a:path w="549275" h="424179">
                  <a:moveTo>
                    <a:pt x="498055" y="424179"/>
                  </a:moveTo>
                  <a:lnTo>
                    <a:pt x="50876" y="424179"/>
                  </a:lnTo>
                  <a:lnTo>
                    <a:pt x="31075" y="420181"/>
                  </a:lnTo>
                  <a:lnTo>
                    <a:pt x="14903" y="409276"/>
                  </a:lnTo>
                  <a:lnTo>
                    <a:pt x="3998" y="393104"/>
                  </a:lnTo>
                  <a:lnTo>
                    <a:pt x="0" y="373303"/>
                  </a:lnTo>
                  <a:lnTo>
                    <a:pt x="0" y="50876"/>
                  </a:lnTo>
                  <a:lnTo>
                    <a:pt x="3998" y="31075"/>
                  </a:lnTo>
                  <a:lnTo>
                    <a:pt x="14903" y="14903"/>
                  </a:lnTo>
                  <a:lnTo>
                    <a:pt x="31075" y="3998"/>
                  </a:lnTo>
                  <a:lnTo>
                    <a:pt x="50876" y="0"/>
                  </a:lnTo>
                  <a:lnTo>
                    <a:pt x="498055" y="0"/>
                  </a:lnTo>
                  <a:lnTo>
                    <a:pt x="517862" y="3998"/>
                  </a:lnTo>
                  <a:lnTo>
                    <a:pt x="534033" y="14903"/>
                  </a:lnTo>
                  <a:lnTo>
                    <a:pt x="544934" y="31075"/>
                  </a:lnTo>
                  <a:lnTo>
                    <a:pt x="548932" y="50876"/>
                  </a:lnTo>
                  <a:lnTo>
                    <a:pt x="548932" y="373303"/>
                  </a:lnTo>
                  <a:lnTo>
                    <a:pt x="544934" y="393104"/>
                  </a:lnTo>
                  <a:lnTo>
                    <a:pt x="534033" y="409276"/>
                  </a:lnTo>
                  <a:lnTo>
                    <a:pt x="517862" y="420181"/>
                  </a:lnTo>
                  <a:lnTo>
                    <a:pt x="498055" y="424179"/>
                  </a:lnTo>
                  <a:close/>
                </a:path>
              </a:pathLst>
            </a:custGeom>
            <a:ln w="4673">
              <a:solidFill>
                <a:srgbClr val="A0B8C8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9030784" y="3411188"/>
              <a:ext cx="549275" cy="424180"/>
            </a:xfrm>
            <a:custGeom>
              <a:avLst/>
              <a:gdLst/>
              <a:ahLst/>
              <a:cxnLst/>
              <a:rect l="l" t="t" r="r" b="b"/>
              <a:pathLst>
                <a:path w="549275" h="424179">
                  <a:moveTo>
                    <a:pt x="498055" y="0"/>
                  </a:moveTo>
                  <a:lnTo>
                    <a:pt x="50876" y="0"/>
                  </a:lnTo>
                  <a:lnTo>
                    <a:pt x="31075" y="3998"/>
                  </a:lnTo>
                  <a:lnTo>
                    <a:pt x="14903" y="14903"/>
                  </a:lnTo>
                  <a:lnTo>
                    <a:pt x="3998" y="31075"/>
                  </a:lnTo>
                  <a:lnTo>
                    <a:pt x="0" y="50876"/>
                  </a:lnTo>
                  <a:lnTo>
                    <a:pt x="0" y="373303"/>
                  </a:lnTo>
                  <a:lnTo>
                    <a:pt x="3998" y="393104"/>
                  </a:lnTo>
                  <a:lnTo>
                    <a:pt x="14903" y="409276"/>
                  </a:lnTo>
                  <a:lnTo>
                    <a:pt x="31075" y="420181"/>
                  </a:lnTo>
                  <a:lnTo>
                    <a:pt x="50876" y="424179"/>
                  </a:lnTo>
                  <a:lnTo>
                    <a:pt x="498055" y="424179"/>
                  </a:lnTo>
                  <a:lnTo>
                    <a:pt x="517862" y="420181"/>
                  </a:lnTo>
                  <a:lnTo>
                    <a:pt x="534033" y="409276"/>
                  </a:lnTo>
                  <a:lnTo>
                    <a:pt x="544934" y="393104"/>
                  </a:lnTo>
                  <a:lnTo>
                    <a:pt x="548932" y="373303"/>
                  </a:lnTo>
                  <a:lnTo>
                    <a:pt x="548932" y="50876"/>
                  </a:lnTo>
                  <a:lnTo>
                    <a:pt x="544934" y="31075"/>
                  </a:lnTo>
                  <a:lnTo>
                    <a:pt x="534033" y="14903"/>
                  </a:lnTo>
                  <a:lnTo>
                    <a:pt x="517862" y="3998"/>
                  </a:lnTo>
                  <a:lnTo>
                    <a:pt x="4980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9030784" y="3411188"/>
              <a:ext cx="549275" cy="424180"/>
            </a:xfrm>
            <a:custGeom>
              <a:avLst/>
              <a:gdLst/>
              <a:ahLst/>
              <a:cxnLst/>
              <a:rect l="l" t="t" r="r" b="b"/>
              <a:pathLst>
                <a:path w="549275" h="424179">
                  <a:moveTo>
                    <a:pt x="498055" y="424179"/>
                  </a:moveTo>
                  <a:lnTo>
                    <a:pt x="50876" y="424179"/>
                  </a:lnTo>
                  <a:lnTo>
                    <a:pt x="31075" y="420181"/>
                  </a:lnTo>
                  <a:lnTo>
                    <a:pt x="14903" y="409276"/>
                  </a:lnTo>
                  <a:lnTo>
                    <a:pt x="3998" y="393104"/>
                  </a:lnTo>
                  <a:lnTo>
                    <a:pt x="0" y="373303"/>
                  </a:lnTo>
                  <a:lnTo>
                    <a:pt x="0" y="50876"/>
                  </a:lnTo>
                  <a:lnTo>
                    <a:pt x="3998" y="31075"/>
                  </a:lnTo>
                  <a:lnTo>
                    <a:pt x="14903" y="14903"/>
                  </a:lnTo>
                  <a:lnTo>
                    <a:pt x="31075" y="3998"/>
                  </a:lnTo>
                  <a:lnTo>
                    <a:pt x="50876" y="0"/>
                  </a:lnTo>
                  <a:lnTo>
                    <a:pt x="498055" y="0"/>
                  </a:lnTo>
                  <a:lnTo>
                    <a:pt x="517862" y="3998"/>
                  </a:lnTo>
                  <a:lnTo>
                    <a:pt x="534033" y="14903"/>
                  </a:lnTo>
                  <a:lnTo>
                    <a:pt x="544934" y="31075"/>
                  </a:lnTo>
                  <a:lnTo>
                    <a:pt x="548932" y="50876"/>
                  </a:lnTo>
                  <a:lnTo>
                    <a:pt x="548932" y="373303"/>
                  </a:lnTo>
                  <a:lnTo>
                    <a:pt x="544934" y="393104"/>
                  </a:lnTo>
                  <a:lnTo>
                    <a:pt x="534033" y="409276"/>
                  </a:lnTo>
                  <a:lnTo>
                    <a:pt x="517862" y="420181"/>
                  </a:lnTo>
                  <a:lnTo>
                    <a:pt x="498055" y="424179"/>
                  </a:lnTo>
                  <a:close/>
                </a:path>
              </a:pathLst>
            </a:custGeom>
            <a:ln w="4673">
              <a:solidFill>
                <a:srgbClr val="A0B8C8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1" name="object 4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131435" y="2919915"/>
              <a:ext cx="361021" cy="268376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9184729" y="3123984"/>
              <a:ext cx="247015" cy="66675"/>
            </a:xfrm>
            <a:custGeom>
              <a:avLst/>
              <a:gdLst/>
              <a:ahLst/>
              <a:cxnLst/>
              <a:rect l="l" t="t" r="r" b="b"/>
              <a:pathLst>
                <a:path w="247015" h="66675">
                  <a:moveTo>
                    <a:pt x="246926" y="0"/>
                  </a:moveTo>
                  <a:lnTo>
                    <a:pt x="0" y="0"/>
                  </a:lnTo>
                  <a:lnTo>
                    <a:pt x="0" y="66090"/>
                  </a:lnTo>
                  <a:lnTo>
                    <a:pt x="246926" y="66090"/>
                  </a:lnTo>
                  <a:lnTo>
                    <a:pt x="246926" y="0"/>
                  </a:lnTo>
                  <a:close/>
                </a:path>
              </a:pathLst>
            </a:custGeom>
            <a:solidFill>
              <a:srgbClr val="F5F8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9184730" y="3123987"/>
              <a:ext cx="247015" cy="66675"/>
            </a:xfrm>
            <a:custGeom>
              <a:avLst/>
              <a:gdLst/>
              <a:ahLst/>
              <a:cxnLst/>
              <a:rect l="l" t="t" r="r" b="b"/>
              <a:pathLst>
                <a:path w="247015" h="66675">
                  <a:moveTo>
                    <a:pt x="246926" y="66090"/>
                  </a:moveTo>
                  <a:lnTo>
                    <a:pt x="0" y="66090"/>
                  </a:lnTo>
                  <a:lnTo>
                    <a:pt x="0" y="0"/>
                  </a:lnTo>
                  <a:lnTo>
                    <a:pt x="246926" y="0"/>
                  </a:lnTo>
                  <a:lnTo>
                    <a:pt x="246926" y="66090"/>
                  </a:lnTo>
                  <a:close/>
                </a:path>
              </a:pathLst>
            </a:custGeom>
            <a:ln w="3175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9226866" y="3105350"/>
            <a:ext cx="16256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houses</a:t>
            </a:r>
            <a:endParaRPr sz="400">
              <a:latin typeface="Grammarsaurus" pitchFamily="2" charset="0"/>
              <a:cs typeface="Arial MT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7957166" y="3487463"/>
            <a:ext cx="335915" cy="273050"/>
            <a:chOff x="7957166" y="3487463"/>
            <a:chExt cx="335915" cy="273050"/>
          </a:xfrm>
        </p:grpSpPr>
        <p:pic>
          <p:nvPicPr>
            <p:cNvPr id="46" name="object 4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957166" y="3487463"/>
              <a:ext cx="335292" cy="237883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7987855" y="3693007"/>
              <a:ext cx="247015" cy="66675"/>
            </a:xfrm>
            <a:custGeom>
              <a:avLst/>
              <a:gdLst/>
              <a:ahLst/>
              <a:cxnLst/>
              <a:rect l="l" t="t" r="r" b="b"/>
              <a:pathLst>
                <a:path w="247015" h="66675">
                  <a:moveTo>
                    <a:pt x="246926" y="0"/>
                  </a:moveTo>
                  <a:lnTo>
                    <a:pt x="0" y="0"/>
                  </a:lnTo>
                  <a:lnTo>
                    <a:pt x="0" y="66090"/>
                  </a:lnTo>
                  <a:lnTo>
                    <a:pt x="246926" y="66090"/>
                  </a:lnTo>
                  <a:lnTo>
                    <a:pt x="246926" y="0"/>
                  </a:lnTo>
                  <a:close/>
                </a:path>
              </a:pathLst>
            </a:custGeom>
            <a:solidFill>
              <a:srgbClr val="F5F8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8" name="object 48"/>
            <p:cNvSpPr/>
            <p:nvPr/>
          </p:nvSpPr>
          <p:spPr>
            <a:xfrm>
              <a:off x="7987854" y="3693005"/>
              <a:ext cx="247015" cy="66675"/>
            </a:xfrm>
            <a:custGeom>
              <a:avLst/>
              <a:gdLst/>
              <a:ahLst/>
              <a:cxnLst/>
              <a:rect l="l" t="t" r="r" b="b"/>
              <a:pathLst>
                <a:path w="247015" h="66675">
                  <a:moveTo>
                    <a:pt x="246926" y="66090"/>
                  </a:moveTo>
                  <a:lnTo>
                    <a:pt x="0" y="66090"/>
                  </a:lnTo>
                  <a:lnTo>
                    <a:pt x="0" y="0"/>
                  </a:lnTo>
                  <a:lnTo>
                    <a:pt x="246926" y="0"/>
                  </a:lnTo>
                  <a:lnTo>
                    <a:pt x="246926" y="66090"/>
                  </a:lnTo>
                  <a:close/>
                </a:path>
              </a:pathLst>
            </a:custGeom>
            <a:ln w="3175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9" name="object 49"/>
          <p:cNvSpPr txBox="1"/>
          <p:nvPr/>
        </p:nvSpPr>
        <p:spPr>
          <a:xfrm>
            <a:off x="8053097" y="3674370"/>
            <a:ext cx="114935" cy="743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river</a:t>
            </a:r>
            <a:endParaRPr sz="400">
              <a:latin typeface="Grammarsaurus" pitchFamily="2" charset="0"/>
              <a:cs typeface="Arial MT"/>
            </a:endParaRPr>
          </a:p>
        </p:txBody>
      </p:sp>
      <p:grpSp>
        <p:nvGrpSpPr>
          <p:cNvPr id="50" name="object 50"/>
          <p:cNvGrpSpPr/>
          <p:nvPr/>
        </p:nvGrpSpPr>
        <p:grpSpPr>
          <a:xfrm>
            <a:off x="9122282" y="3473754"/>
            <a:ext cx="366395" cy="300355"/>
            <a:chOff x="9122282" y="3473754"/>
            <a:chExt cx="366395" cy="300355"/>
          </a:xfrm>
        </p:grpSpPr>
        <p:pic>
          <p:nvPicPr>
            <p:cNvPr id="51" name="object 5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122282" y="3473754"/>
              <a:ext cx="365936" cy="260359"/>
            </a:xfrm>
            <a:prstGeom prst="rect">
              <a:avLst/>
            </a:prstGeom>
          </p:spPr>
        </p:pic>
        <p:sp>
          <p:nvSpPr>
            <p:cNvPr id="52" name="object 52"/>
            <p:cNvSpPr/>
            <p:nvPr/>
          </p:nvSpPr>
          <p:spPr>
            <a:xfrm>
              <a:off x="9183052" y="3706723"/>
              <a:ext cx="247015" cy="66675"/>
            </a:xfrm>
            <a:custGeom>
              <a:avLst/>
              <a:gdLst/>
              <a:ahLst/>
              <a:cxnLst/>
              <a:rect l="l" t="t" r="r" b="b"/>
              <a:pathLst>
                <a:path w="247015" h="66675">
                  <a:moveTo>
                    <a:pt x="246926" y="0"/>
                  </a:moveTo>
                  <a:lnTo>
                    <a:pt x="0" y="0"/>
                  </a:lnTo>
                  <a:lnTo>
                    <a:pt x="0" y="66090"/>
                  </a:lnTo>
                  <a:lnTo>
                    <a:pt x="246926" y="66090"/>
                  </a:lnTo>
                  <a:lnTo>
                    <a:pt x="246926" y="0"/>
                  </a:lnTo>
                  <a:close/>
                </a:path>
              </a:pathLst>
            </a:custGeom>
            <a:solidFill>
              <a:srgbClr val="F5F8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3" name="object 53"/>
            <p:cNvSpPr/>
            <p:nvPr/>
          </p:nvSpPr>
          <p:spPr>
            <a:xfrm>
              <a:off x="9183047" y="3706722"/>
              <a:ext cx="247015" cy="66675"/>
            </a:xfrm>
            <a:custGeom>
              <a:avLst/>
              <a:gdLst/>
              <a:ahLst/>
              <a:cxnLst/>
              <a:rect l="l" t="t" r="r" b="b"/>
              <a:pathLst>
                <a:path w="247015" h="66675">
                  <a:moveTo>
                    <a:pt x="246926" y="66090"/>
                  </a:moveTo>
                  <a:lnTo>
                    <a:pt x="0" y="66090"/>
                  </a:lnTo>
                  <a:lnTo>
                    <a:pt x="0" y="0"/>
                  </a:lnTo>
                  <a:lnTo>
                    <a:pt x="246926" y="0"/>
                  </a:lnTo>
                  <a:lnTo>
                    <a:pt x="246926" y="66090"/>
                  </a:lnTo>
                  <a:close/>
                </a:path>
              </a:pathLst>
            </a:custGeom>
            <a:ln w="3175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4" name="object 54"/>
          <p:cNvSpPr txBox="1"/>
          <p:nvPr/>
        </p:nvSpPr>
        <p:spPr>
          <a:xfrm>
            <a:off x="9256416" y="3688092"/>
            <a:ext cx="10033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hills</a:t>
            </a:r>
            <a:endParaRPr sz="400">
              <a:latin typeface="Grammarsaurus" pitchFamily="2" charset="0"/>
              <a:cs typeface="Arial MT"/>
            </a:endParaRPr>
          </a:p>
        </p:txBody>
      </p:sp>
      <p:grpSp>
        <p:nvGrpSpPr>
          <p:cNvPr id="55" name="object 55"/>
          <p:cNvGrpSpPr/>
          <p:nvPr/>
        </p:nvGrpSpPr>
        <p:grpSpPr>
          <a:xfrm>
            <a:off x="8515616" y="3474529"/>
            <a:ext cx="366395" cy="299085"/>
            <a:chOff x="8515616" y="3474529"/>
            <a:chExt cx="366395" cy="299085"/>
          </a:xfrm>
        </p:grpSpPr>
        <p:pic>
          <p:nvPicPr>
            <p:cNvPr id="56" name="object 5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515616" y="3474529"/>
              <a:ext cx="365982" cy="255693"/>
            </a:xfrm>
            <a:prstGeom prst="rect">
              <a:avLst/>
            </a:prstGeom>
          </p:spPr>
        </p:pic>
        <p:sp>
          <p:nvSpPr>
            <p:cNvPr id="57" name="object 57"/>
            <p:cNvSpPr/>
            <p:nvPr/>
          </p:nvSpPr>
          <p:spPr>
            <a:xfrm>
              <a:off x="8576424" y="3705936"/>
              <a:ext cx="247015" cy="66675"/>
            </a:xfrm>
            <a:custGeom>
              <a:avLst/>
              <a:gdLst/>
              <a:ahLst/>
              <a:cxnLst/>
              <a:rect l="l" t="t" r="r" b="b"/>
              <a:pathLst>
                <a:path w="247015" h="66675">
                  <a:moveTo>
                    <a:pt x="246926" y="0"/>
                  </a:moveTo>
                  <a:lnTo>
                    <a:pt x="0" y="0"/>
                  </a:lnTo>
                  <a:lnTo>
                    <a:pt x="0" y="66090"/>
                  </a:lnTo>
                  <a:lnTo>
                    <a:pt x="246926" y="66090"/>
                  </a:lnTo>
                  <a:lnTo>
                    <a:pt x="246926" y="0"/>
                  </a:lnTo>
                  <a:close/>
                </a:path>
              </a:pathLst>
            </a:custGeom>
            <a:solidFill>
              <a:srgbClr val="F5F8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8" name="object 58"/>
            <p:cNvSpPr/>
            <p:nvPr/>
          </p:nvSpPr>
          <p:spPr>
            <a:xfrm>
              <a:off x="8576426" y="3705941"/>
              <a:ext cx="247015" cy="66675"/>
            </a:xfrm>
            <a:custGeom>
              <a:avLst/>
              <a:gdLst/>
              <a:ahLst/>
              <a:cxnLst/>
              <a:rect l="l" t="t" r="r" b="b"/>
              <a:pathLst>
                <a:path w="247015" h="66675">
                  <a:moveTo>
                    <a:pt x="246926" y="66090"/>
                  </a:moveTo>
                  <a:lnTo>
                    <a:pt x="0" y="66090"/>
                  </a:lnTo>
                  <a:lnTo>
                    <a:pt x="0" y="0"/>
                  </a:lnTo>
                  <a:lnTo>
                    <a:pt x="246926" y="0"/>
                  </a:lnTo>
                  <a:lnTo>
                    <a:pt x="246926" y="66090"/>
                  </a:lnTo>
                  <a:close/>
                </a:path>
              </a:pathLst>
            </a:custGeom>
            <a:ln w="3175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9" name="object 59"/>
          <p:cNvSpPr txBox="1"/>
          <p:nvPr/>
        </p:nvSpPr>
        <p:spPr>
          <a:xfrm>
            <a:off x="8626916" y="3687315"/>
            <a:ext cx="14605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beach</a:t>
            </a:r>
            <a:endParaRPr sz="400">
              <a:latin typeface="Grammarsaurus" pitchFamily="2" charset="0"/>
              <a:cs typeface="Arial MT"/>
            </a:endParaRPr>
          </a:p>
        </p:txBody>
      </p:sp>
      <p:grpSp>
        <p:nvGrpSpPr>
          <p:cNvPr id="60" name="object 60"/>
          <p:cNvGrpSpPr/>
          <p:nvPr/>
        </p:nvGrpSpPr>
        <p:grpSpPr>
          <a:xfrm>
            <a:off x="7944411" y="2917164"/>
            <a:ext cx="897890" cy="306070"/>
            <a:chOff x="7944411" y="2917164"/>
            <a:chExt cx="897890" cy="306070"/>
          </a:xfrm>
        </p:grpSpPr>
        <p:pic>
          <p:nvPicPr>
            <p:cNvPr id="61" name="object 6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575078" y="2917164"/>
              <a:ext cx="266992" cy="277640"/>
            </a:xfrm>
            <a:prstGeom prst="rect">
              <a:avLst/>
            </a:prstGeom>
          </p:spPr>
        </p:pic>
        <p:sp>
          <p:nvSpPr>
            <p:cNvPr id="62" name="object 62"/>
            <p:cNvSpPr/>
            <p:nvPr/>
          </p:nvSpPr>
          <p:spPr>
            <a:xfrm>
              <a:off x="8587105" y="3155772"/>
              <a:ext cx="247015" cy="66675"/>
            </a:xfrm>
            <a:custGeom>
              <a:avLst/>
              <a:gdLst/>
              <a:ahLst/>
              <a:cxnLst/>
              <a:rect l="l" t="t" r="r" b="b"/>
              <a:pathLst>
                <a:path w="247015" h="66675">
                  <a:moveTo>
                    <a:pt x="246926" y="0"/>
                  </a:moveTo>
                  <a:lnTo>
                    <a:pt x="0" y="0"/>
                  </a:lnTo>
                  <a:lnTo>
                    <a:pt x="0" y="66090"/>
                  </a:lnTo>
                  <a:lnTo>
                    <a:pt x="246926" y="66090"/>
                  </a:lnTo>
                  <a:lnTo>
                    <a:pt x="246926" y="0"/>
                  </a:lnTo>
                  <a:close/>
                </a:path>
              </a:pathLst>
            </a:custGeom>
            <a:solidFill>
              <a:srgbClr val="F5F8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3" name="object 63"/>
            <p:cNvSpPr/>
            <p:nvPr/>
          </p:nvSpPr>
          <p:spPr>
            <a:xfrm>
              <a:off x="8587106" y="3155774"/>
              <a:ext cx="247015" cy="66675"/>
            </a:xfrm>
            <a:custGeom>
              <a:avLst/>
              <a:gdLst/>
              <a:ahLst/>
              <a:cxnLst/>
              <a:rect l="l" t="t" r="r" b="b"/>
              <a:pathLst>
                <a:path w="247015" h="66675">
                  <a:moveTo>
                    <a:pt x="246926" y="66090"/>
                  </a:moveTo>
                  <a:lnTo>
                    <a:pt x="0" y="66090"/>
                  </a:lnTo>
                  <a:lnTo>
                    <a:pt x="0" y="0"/>
                  </a:lnTo>
                  <a:lnTo>
                    <a:pt x="246926" y="0"/>
                  </a:lnTo>
                  <a:lnTo>
                    <a:pt x="246926" y="66090"/>
                  </a:lnTo>
                  <a:close/>
                </a:path>
              </a:pathLst>
            </a:custGeom>
            <a:ln w="3175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64" name="object 6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944411" y="2918155"/>
              <a:ext cx="337410" cy="273685"/>
            </a:xfrm>
            <a:prstGeom prst="rect">
              <a:avLst/>
            </a:prstGeom>
          </p:spPr>
        </p:pic>
        <p:sp>
          <p:nvSpPr>
            <p:cNvPr id="65" name="object 65"/>
            <p:cNvSpPr/>
            <p:nvPr/>
          </p:nvSpPr>
          <p:spPr>
            <a:xfrm>
              <a:off x="7990941" y="3154781"/>
              <a:ext cx="247015" cy="66675"/>
            </a:xfrm>
            <a:custGeom>
              <a:avLst/>
              <a:gdLst/>
              <a:ahLst/>
              <a:cxnLst/>
              <a:rect l="l" t="t" r="r" b="b"/>
              <a:pathLst>
                <a:path w="247015" h="66675">
                  <a:moveTo>
                    <a:pt x="246926" y="0"/>
                  </a:moveTo>
                  <a:lnTo>
                    <a:pt x="0" y="0"/>
                  </a:lnTo>
                  <a:lnTo>
                    <a:pt x="0" y="66090"/>
                  </a:lnTo>
                  <a:lnTo>
                    <a:pt x="246926" y="66090"/>
                  </a:lnTo>
                  <a:lnTo>
                    <a:pt x="246926" y="0"/>
                  </a:lnTo>
                  <a:close/>
                </a:path>
              </a:pathLst>
            </a:custGeom>
            <a:solidFill>
              <a:srgbClr val="F5F8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6" name="object 66"/>
            <p:cNvSpPr/>
            <p:nvPr/>
          </p:nvSpPr>
          <p:spPr>
            <a:xfrm>
              <a:off x="7990942" y="3154786"/>
              <a:ext cx="247015" cy="66675"/>
            </a:xfrm>
            <a:custGeom>
              <a:avLst/>
              <a:gdLst/>
              <a:ahLst/>
              <a:cxnLst/>
              <a:rect l="l" t="t" r="r" b="b"/>
              <a:pathLst>
                <a:path w="247015" h="66675">
                  <a:moveTo>
                    <a:pt x="246926" y="66090"/>
                  </a:moveTo>
                  <a:lnTo>
                    <a:pt x="0" y="66090"/>
                  </a:lnTo>
                  <a:lnTo>
                    <a:pt x="0" y="0"/>
                  </a:lnTo>
                  <a:lnTo>
                    <a:pt x="246926" y="0"/>
                  </a:lnTo>
                  <a:lnTo>
                    <a:pt x="246926" y="66090"/>
                  </a:lnTo>
                  <a:close/>
                </a:path>
              </a:pathLst>
            </a:custGeom>
            <a:ln w="3175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7" name="object 67"/>
          <p:cNvSpPr txBox="1"/>
          <p:nvPr/>
        </p:nvSpPr>
        <p:spPr>
          <a:xfrm>
            <a:off x="8034197" y="3137140"/>
            <a:ext cx="75247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13410" algn="l"/>
              </a:tabLst>
            </a:pPr>
            <a:r>
              <a:rPr sz="40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church	offices</a:t>
            </a:r>
            <a:endParaRPr sz="400">
              <a:latin typeface="Grammarsaurus" pitchFamily="2" charset="0"/>
              <a:cs typeface="Arial MT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7975155" y="4262269"/>
            <a:ext cx="1480185" cy="8912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0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Insert map of your school and its surrounding area</a:t>
            </a:r>
            <a:endParaRPr sz="500">
              <a:latin typeface="Grammarsaurus" pitchFamily="2" charset="0"/>
              <a:cs typeface="Arial MT"/>
            </a:endParaRPr>
          </a:p>
        </p:txBody>
      </p:sp>
      <p:sp>
        <p:nvSpPr>
          <p:cNvPr id="69" name="object 69"/>
          <p:cNvSpPr/>
          <p:nvPr/>
        </p:nvSpPr>
        <p:spPr>
          <a:xfrm>
            <a:off x="7540218" y="2000859"/>
            <a:ext cx="4241165" cy="2999105"/>
          </a:xfrm>
          <a:custGeom>
            <a:avLst/>
            <a:gdLst/>
            <a:ahLst/>
            <a:cxnLst/>
            <a:rect l="l" t="t" r="r" b="b"/>
            <a:pathLst>
              <a:path w="4241165" h="2999104">
                <a:moveTo>
                  <a:pt x="0" y="0"/>
                </a:moveTo>
                <a:lnTo>
                  <a:pt x="4240923" y="0"/>
                </a:lnTo>
                <a:lnTo>
                  <a:pt x="4240923" y="2998635"/>
                </a:lnTo>
                <a:lnTo>
                  <a:pt x="0" y="2998635"/>
                </a:lnTo>
                <a:lnTo>
                  <a:pt x="0" y="0"/>
                </a:lnTo>
                <a:close/>
              </a:path>
            </a:pathLst>
          </a:custGeom>
          <a:ln w="5575">
            <a:solidFill>
              <a:srgbClr val="06152F"/>
            </a:solidFill>
          </a:ln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219596" y="2282447"/>
            <a:ext cx="7689144" cy="2430794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2988310" marR="587375">
              <a:lnSpc>
                <a:spcPts val="1900"/>
              </a:lnSpc>
              <a:spcBef>
                <a:spcPts val="280"/>
              </a:spcBef>
            </a:pPr>
            <a:r>
              <a:rPr sz="150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Hi! </a:t>
            </a:r>
            <a:r>
              <a:rPr sz="15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My name is Jahan</a:t>
            </a:r>
            <a:r>
              <a:rPr sz="150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. I am a </a:t>
            </a:r>
            <a:r>
              <a:rPr sz="15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cartographer. </a:t>
            </a:r>
            <a:br>
              <a:rPr lang="en-US" sz="15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</a:br>
            <a:r>
              <a:rPr sz="15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I plot and make maps </a:t>
            </a:r>
            <a:r>
              <a:rPr sz="150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as part of my job.</a:t>
            </a:r>
            <a:endParaRPr sz="1500" dirty="0">
              <a:latin typeface="Grammarsaurus" pitchFamily="2" charset="0"/>
              <a:cs typeface="Arial MT"/>
            </a:endParaRPr>
          </a:p>
          <a:p>
            <a:pPr marL="2988310">
              <a:lnSpc>
                <a:spcPct val="100000"/>
              </a:lnSpc>
              <a:spcBef>
                <a:spcPts val="1720"/>
              </a:spcBef>
            </a:pPr>
            <a:r>
              <a:rPr sz="15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Find your school </a:t>
            </a:r>
            <a:r>
              <a:rPr sz="150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on a map or </a:t>
            </a:r>
            <a:r>
              <a:rPr sz="15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Google Earth.</a:t>
            </a:r>
            <a:endParaRPr sz="1500" dirty="0">
              <a:latin typeface="Grammarsaurus" pitchFamily="2" charset="0"/>
              <a:cs typeface="Arial"/>
            </a:endParaRPr>
          </a:p>
          <a:p>
            <a:pPr marL="2988310" marR="457200">
              <a:lnSpc>
                <a:spcPts val="1900"/>
              </a:lnSpc>
              <a:spcBef>
                <a:spcPts val="1940"/>
              </a:spcBef>
            </a:pPr>
            <a:r>
              <a:rPr sz="150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Can you spot </a:t>
            </a:r>
            <a:r>
              <a:rPr sz="15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any human or physical features near your school?</a:t>
            </a:r>
            <a:endParaRPr sz="1500" dirty="0">
              <a:latin typeface="Grammarsaurus" pitchFamily="2" charset="0"/>
              <a:cs typeface="Arial"/>
            </a:endParaRPr>
          </a:p>
          <a:p>
            <a:pPr marL="2988310" marR="566420">
              <a:lnSpc>
                <a:spcPts val="1900"/>
              </a:lnSpc>
              <a:spcBef>
                <a:spcPts val="1900"/>
              </a:spcBef>
            </a:pPr>
            <a:r>
              <a:rPr sz="150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Use your </a:t>
            </a:r>
            <a:r>
              <a:rPr sz="15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stop and jot 1 worksheet </a:t>
            </a:r>
            <a:r>
              <a:rPr sz="150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to r</a:t>
            </a:r>
            <a:r>
              <a:rPr sz="15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ecord any features </a:t>
            </a:r>
            <a:r>
              <a:rPr sz="150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you see.</a:t>
            </a:r>
            <a:endParaRPr sz="1500" dirty="0">
              <a:latin typeface="Grammarsaurus" pitchFamily="2" charset="0"/>
              <a:cs typeface="Arial MT"/>
            </a:endParaRPr>
          </a:p>
        </p:txBody>
      </p:sp>
      <p:grpSp>
        <p:nvGrpSpPr>
          <p:cNvPr id="71" name="object 71"/>
          <p:cNvGrpSpPr/>
          <p:nvPr/>
        </p:nvGrpSpPr>
        <p:grpSpPr>
          <a:xfrm>
            <a:off x="2977084" y="131204"/>
            <a:ext cx="4484370" cy="767715"/>
            <a:chOff x="2977084" y="131204"/>
            <a:chExt cx="4484370" cy="767715"/>
          </a:xfrm>
        </p:grpSpPr>
        <p:sp>
          <p:nvSpPr>
            <p:cNvPr id="72" name="object 72"/>
            <p:cNvSpPr/>
            <p:nvPr/>
          </p:nvSpPr>
          <p:spPr>
            <a:xfrm>
              <a:off x="2983117" y="137237"/>
              <a:ext cx="4472305" cy="755650"/>
            </a:xfrm>
            <a:custGeom>
              <a:avLst/>
              <a:gdLst/>
              <a:ahLst/>
              <a:cxnLst/>
              <a:rect l="l" t="t" r="r" b="b"/>
              <a:pathLst>
                <a:path w="4472305" h="755650">
                  <a:moveTo>
                    <a:pt x="4358055" y="0"/>
                  </a:moveTo>
                  <a:lnTo>
                    <a:pt x="113728" y="0"/>
                  </a:lnTo>
                  <a:lnTo>
                    <a:pt x="69458" y="8936"/>
                  </a:lnTo>
                  <a:lnTo>
                    <a:pt x="33308" y="33308"/>
                  </a:lnTo>
                  <a:lnTo>
                    <a:pt x="8936" y="69458"/>
                  </a:lnTo>
                  <a:lnTo>
                    <a:pt x="0" y="113728"/>
                  </a:lnTo>
                  <a:lnTo>
                    <a:pt x="0" y="641413"/>
                  </a:lnTo>
                  <a:lnTo>
                    <a:pt x="8936" y="685683"/>
                  </a:lnTo>
                  <a:lnTo>
                    <a:pt x="33308" y="721833"/>
                  </a:lnTo>
                  <a:lnTo>
                    <a:pt x="69458" y="746205"/>
                  </a:lnTo>
                  <a:lnTo>
                    <a:pt x="113728" y="755141"/>
                  </a:lnTo>
                  <a:lnTo>
                    <a:pt x="4358055" y="755141"/>
                  </a:lnTo>
                  <a:lnTo>
                    <a:pt x="4402325" y="746205"/>
                  </a:lnTo>
                  <a:lnTo>
                    <a:pt x="4438475" y="721833"/>
                  </a:lnTo>
                  <a:lnTo>
                    <a:pt x="4462847" y="685683"/>
                  </a:lnTo>
                  <a:lnTo>
                    <a:pt x="4471784" y="641413"/>
                  </a:lnTo>
                  <a:lnTo>
                    <a:pt x="4471784" y="113728"/>
                  </a:lnTo>
                  <a:lnTo>
                    <a:pt x="4462847" y="69458"/>
                  </a:lnTo>
                  <a:lnTo>
                    <a:pt x="4438475" y="33308"/>
                  </a:lnTo>
                  <a:lnTo>
                    <a:pt x="4402325" y="8936"/>
                  </a:lnTo>
                  <a:lnTo>
                    <a:pt x="4358055" y="0"/>
                  </a:lnTo>
                  <a:close/>
                </a:path>
              </a:pathLst>
            </a:custGeom>
            <a:solidFill>
              <a:srgbClr val="7792A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3" name="object 73"/>
            <p:cNvSpPr/>
            <p:nvPr/>
          </p:nvSpPr>
          <p:spPr>
            <a:xfrm>
              <a:off x="2983117" y="137237"/>
              <a:ext cx="4472305" cy="755650"/>
            </a:xfrm>
            <a:custGeom>
              <a:avLst/>
              <a:gdLst/>
              <a:ahLst/>
              <a:cxnLst/>
              <a:rect l="l" t="t" r="r" b="b"/>
              <a:pathLst>
                <a:path w="4472305" h="755650">
                  <a:moveTo>
                    <a:pt x="113728" y="755141"/>
                  </a:moveTo>
                  <a:lnTo>
                    <a:pt x="4358055" y="755141"/>
                  </a:lnTo>
                  <a:lnTo>
                    <a:pt x="4402325" y="746205"/>
                  </a:lnTo>
                  <a:lnTo>
                    <a:pt x="4438475" y="721833"/>
                  </a:lnTo>
                  <a:lnTo>
                    <a:pt x="4462847" y="685683"/>
                  </a:lnTo>
                  <a:lnTo>
                    <a:pt x="4471784" y="641413"/>
                  </a:lnTo>
                  <a:lnTo>
                    <a:pt x="4471784" y="113728"/>
                  </a:lnTo>
                  <a:lnTo>
                    <a:pt x="4462847" y="69458"/>
                  </a:lnTo>
                  <a:lnTo>
                    <a:pt x="4438475" y="33308"/>
                  </a:lnTo>
                  <a:lnTo>
                    <a:pt x="4402325" y="8936"/>
                  </a:lnTo>
                  <a:lnTo>
                    <a:pt x="4358055" y="0"/>
                  </a:lnTo>
                  <a:lnTo>
                    <a:pt x="113728" y="0"/>
                  </a:lnTo>
                  <a:lnTo>
                    <a:pt x="69458" y="8936"/>
                  </a:lnTo>
                  <a:lnTo>
                    <a:pt x="33308" y="33308"/>
                  </a:lnTo>
                  <a:lnTo>
                    <a:pt x="8936" y="69458"/>
                  </a:lnTo>
                  <a:lnTo>
                    <a:pt x="0" y="113728"/>
                  </a:lnTo>
                  <a:lnTo>
                    <a:pt x="0" y="641413"/>
                  </a:lnTo>
                  <a:lnTo>
                    <a:pt x="8936" y="685683"/>
                  </a:lnTo>
                  <a:lnTo>
                    <a:pt x="33308" y="721833"/>
                  </a:lnTo>
                  <a:lnTo>
                    <a:pt x="69458" y="746205"/>
                  </a:lnTo>
                  <a:lnTo>
                    <a:pt x="113728" y="755141"/>
                  </a:lnTo>
                  <a:close/>
                </a:path>
              </a:pathLst>
            </a:custGeom>
            <a:ln w="11518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74" name="object 74"/>
          <p:cNvSpPr txBox="1">
            <a:spLocks noGrp="1"/>
          </p:cNvSpPr>
          <p:nvPr>
            <p:ph type="title"/>
          </p:nvPr>
        </p:nvSpPr>
        <p:spPr>
          <a:xfrm>
            <a:off x="2983117" y="191287"/>
            <a:ext cx="4472304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Stop and jot 1</a:t>
            </a:r>
          </a:p>
        </p:txBody>
      </p:sp>
      <p:grpSp>
        <p:nvGrpSpPr>
          <p:cNvPr id="75" name="object 75"/>
          <p:cNvGrpSpPr/>
          <p:nvPr/>
        </p:nvGrpSpPr>
        <p:grpSpPr>
          <a:xfrm>
            <a:off x="616699" y="447132"/>
            <a:ext cx="8331834" cy="6202680"/>
            <a:chOff x="616699" y="447132"/>
            <a:chExt cx="8331834" cy="6202680"/>
          </a:xfrm>
        </p:grpSpPr>
        <p:pic>
          <p:nvPicPr>
            <p:cNvPr id="76" name="object 7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16699" y="635896"/>
              <a:ext cx="2922684" cy="6013754"/>
            </a:xfrm>
            <a:prstGeom prst="rect">
              <a:avLst/>
            </a:prstGeom>
          </p:spPr>
        </p:pic>
        <p:sp>
          <p:nvSpPr>
            <p:cNvPr id="77" name="object 77"/>
            <p:cNvSpPr/>
            <p:nvPr/>
          </p:nvSpPr>
          <p:spPr>
            <a:xfrm>
              <a:off x="8566886" y="447132"/>
              <a:ext cx="381635" cy="343535"/>
            </a:xfrm>
            <a:custGeom>
              <a:avLst/>
              <a:gdLst/>
              <a:ahLst/>
              <a:cxnLst/>
              <a:rect l="l" t="t" r="r" b="b"/>
              <a:pathLst>
                <a:path w="381634" h="343534">
                  <a:moveTo>
                    <a:pt x="261010" y="0"/>
                  </a:moveTo>
                  <a:lnTo>
                    <a:pt x="120167" y="0"/>
                  </a:lnTo>
                  <a:lnTo>
                    <a:pt x="107183" y="1720"/>
                  </a:lnTo>
                  <a:lnTo>
                    <a:pt x="6667" y="146850"/>
                  </a:lnTo>
                  <a:lnTo>
                    <a:pt x="0" y="171711"/>
                  </a:lnTo>
                  <a:lnTo>
                    <a:pt x="1666" y="184481"/>
                  </a:lnTo>
                  <a:lnTo>
                    <a:pt x="77089" y="318566"/>
                  </a:lnTo>
                  <a:lnTo>
                    <a:pt x="120167" y="343433"/>
                  </a:lnTo>
                  <a:lnTo>
                    <a:pt x="261010" y="343433"/>
                  </a:lnTo>
                  <a:lnTo>
                    <a:pt x="304088" y="318566"/>
                  </a:lnTo>
                  <a:lnTo>
                    <a:pt x="374510" y="196583"/>
                  </a:lnTo>
                  <a:lnTo>
                    <a:pt x="381168" y="171711"/>
                  </a:lnTo>
                  <a:lnTo>
                    <a:pt x="379503" y="158944"/>
                  </a:lnTo>
                  <a:lnTo>
                    <a:pt x="304088" y="24866"/>
                  </a:lnTo>
                  <a:lnTo>
                    <a:pt x="261010" y="0"/>
                  </a:lnTo>
                  <a:close/>
                </a:path>
              </a:pathLst>
            </a:custGeom>
            <a:solidFill>
              <a:srgbClr val="6CB8D2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78" name="object 7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655339" y="508975"/>
              <a:ext cx="215912" cy="216077"/>
            </a:xfrm>
            <a:prstGeom prst="rect">
              <a:avLst/>
            </a:prstGeom>
          </p:spPr>
        </p:pic>
      </p:grpSp>
      <p:sp>
        <p:nvSpPr>
          <p:cNvPr id="79" name="object 79"/>
          <p:cNvSpPr txBox="1"/>
          <p:nvPr/>
        </p:nvSpPr>
        <p:spPr>
          <a:xfrm>
            <a:off x="8120260" y="799980"/>
            <a:ext cx="1271270" cy="355225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77800" marR="5080" indent="-165735">
              <a:lnSpc>
                <a:spcPts val="1190"/>
              </a:lnSpc>
              <a:spcBef>
                <a:spcPts val="340"/>
              </a:spcBef>
            </a:pPr>
            <a:r>
              <a:rPr sz="1100" b="1" dirty="0">
                <a:solidFill>
                  <a:srgbClr val="6CB8D2"/>
                </a:solidFill>
                <a:latin typeface="Grammarsaurus" pitchFamily="2" charset="0"/>
                <a:cs typeface="Arial"/>
              </a:rPr>
              <a:t>Geographical skills and fieldwork</a:t>
            </a:r>
            <a:endParaRPr sz="1100">
              <a:latin typeface="Grammarsaurus" pitchFamily="2" charset="0"/>
              <a:cs typeface="Arial"/>
            </a:endParaRPr>
          </a:p>
        </p:txBody>
      </p:sp>
      <p:grpSp>
        <p:nvGrpSpPr>
          <p:cNvPr id="80" name="object 80"/>
          <p:cNvGrpSpPr/>
          <p:nvPr/>
        </p:nvGrpSpPr>
        <p:grpSpPr>
          <a:xfrm>
            <a:off x="9729233" y="435594"/>
            <a:ext cx="394335" cy="354965"/>
            <a:chOff x="9729233" y="435594"/>
            <a:chExt cx="394335" cy="354965"/>
          </a:xfrm>
        </p:grpSpPr>
        <p:sp>
          <p:nvSpPr>
            <p:cNvPr id="81" name="object 81"/>
            <p:cNvSpPr/>
            <p:nvPr/>
          </p:nvSpPr>
          <p:spPr>
            <a:xfrm>
              <a:off x="9729233" y="435594"/>
              <a:ext cx="394335" cy="354965"/>
            </a:xfrm>
            <a:custGeom>
              <a:avLst/>
              <a:gdLst/>
              <a:ahLst/>
              <a:cxnLst/>
              <a:rect l="l" t="t" r="r" b="b"/>
              <a:pathLst>
                <a:path w="394334" h="354965">
                  <a:moveTo>
                    <a:pt x="269674" y="0"/>
                  </a:moveTo>
                  <a:lnTo>
                    <a:pt x="124145" y="0"/>
                  </a:lnTo>
                  <a:lnTo>
                    <a:pt x="110741" y="1778"/>
                  </a:lnTo>
                  <a:lnTo>
                    <a:pt x="79644" y="25692"/>
                  </a:lnTo>
                  <a:lnTo>
                    <a:pt x="6886" y="151726"/>
                  </a:lnTo>
                  <a:lnTo>
                    <a:pt x="0" y="177414"/>
                  </a:lnTo>
                  <a:lnTo>
                    <a:pt x="1721" y="190608"/>
                  </a:lnTo>
                  <a:lnTo>
                    <a:pt x="79644" y="329145"/>
                  </a:lnTo>
                  <a:lnTo>
                    <a:pt x="110741" y="353047"/>
                  </a:lnTo>
                  <a:lnTo>
                    <a:pt x="124145" y="354825"/>
                  </a:lnTo>
                  <a:lnTo>
                    <a:pt x="269674" y="354825"/>
                  </a:lnTo>
                  <a:lnTo>
                    <a:pt x="305931" y="339860"/>
                  </a:lnTo>
                  <a:lnTo>
                    <a:pt x="386946" y="203111"/>
                  </a:lnTo>
                  <a:lnTo>
                    <a:pt x="393823" y="177414"/>
                  </a:lnTo>
                  <a:lnTo>
                    <a:pt x="392104" y="164222"/>
                  </a:lnTo>
                  <a:lnTo>
                    <a:pt x="314175" y="25692"/>
                  </a:lnTo>
                  <a:lnTo>
                    <a:pt x="283084" y="1778"/>
                  </a:lnTo>
                  <a:lnTo>
                    <a:pt x="269674" y="0"/>
                  </a:lnTo>
                  <a:close/>
                </a:path>
              </a:pathLst>
            </a:custGeom>
            <a:solidFill>
              <a:srgbClr val="4D6B8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82" name="object 82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854930" y="505889"/>
              <a:ext cx="138791" cy="223406"/>
            </a:xfrm>
            <a:prstGeom prst="rect">
              <a:avLst/>
            </a:prstGeom>
          </p:spPr>
        </p:pic>
      </p:grpSp>
      <p:sp>
        <p:nvSpPr>
          <p:cNvPr id="83" name="object 83"/>
          <p:cNvSpPr txBox="1"/>
          <p:nvPr/>
        </p:nvSpPr>
        <p:spPr>
          <a:xfrm>
            <a:off x="9542602" y="783417"/>
            <a:ext cx="763905" cy="356508"/>
          </a:xfrm>
          <a:prstGeom prst="rect">
            <a:avLst/>
          </a:prstGeom>
        </p:spPr>
        <p:txBody>
          <a:bodyPr vert="horz" wrap="square" lIns="0" tIns="44450" rIns="0" bIns="0" rtlCol="0">
            <a:spAutoFit/>
          </a:bodyPr>
          <a:lstStyle/>
          <a:p>
            <a:pPr marL="12700" marR="5080" indent="9525">
              <a:lnSpc>
                <a:spcPts val="1230"/>
              </a:lnSpc>
              <a:spcBef>
                <a:spcPts val="350"/>
              </a:spcBef>
            </a:pPr>
            <a:r>
              <a:rPr sz="1100" b="1" dirty="0">
                <a:solidFill>
                  <a:srgbClr val="4E6B8E"/>
                </a:solidFill>
                <a:latin typeface="Grammarsaurus" pitchFamily="2" charset="0"/>
                <a:cs typeface="Arial"/>
              </a:rPr>
              <a:t>Locational knowledge</a:t>
            </a:r>
            <a:endParaRPr sz="110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831320" y="39978"/>
            <a:ext cx="3606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15</a:t>
            </a:r>
            <a:endParaRPr sz="240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679114" y="817033"/>
            <a:ext cx="4276725" cy="5541645"/>
            <a:chOff x="2624327" y="817033"/>
            <a:chExt cx="4276725" cy="554164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624327" y="817033"/>
              <a:ext cx="4276343" cy="5541263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2917221" y="926316"/>
              <a:ext cx="3878579" cy="5147945"/>
            </a:xfrm>
            <a:custGeom>
              <a:avLst/>
              <a:gdLst/>
              <a:ahLst/>
              <a:cxnLst/>
              <a:rect l="l" t="t" r="r" b="b"/>
              <a:pathLst>
                <a:path w="3878579" h="5147945">
                  <a:moveTo>
                    <a:pt x="3401580" y="0"/>
                  </a:moveTo>
                  <a:lnTo>
                    <a:pt x="0" y="336892"/>
                  </a:lnTo>
                  <a:lnTo>
                    <a:pt x="476453" y="5147716"/>
                  </a:lnTo>
                  <a:lnTo>
                    <a:pt x="3878033" y="4810836"/>
                  </a:lnTo>
                  <a:lnTo>
                    <a:pt x="340158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730762" y="5801631"/>
              <a:ext cx="96971" cy="97286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 rot="21300000">
            <a:off x="3515958" y="1587365"/>
            <a:ext cx="2418605" cy="698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509"/>
              </a:lnSpc>
            </a:pPr>
            <a:r>
              <a:rPr sz="825" b="1" baseline="-1010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Draw a pi</a:t>
            </a:r>
            <a:r>
              <a:rPr sz="825" b="1" baseline="-5050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cture </a:t>
            </a:r>
            <a:r>
              <a:rPr sz="825" baseline="-505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of your scho</a:t>
            </a:r>
            <a:r>
              <a:rPr sz="55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ol below. Include </a:t>
            </a:r>
            <a:r>
              <a:rPr sz="55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ph</a:t>
            </a:r>
            <a:r>
              <a:rPr sz="825" b="1" baseline="5050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ysical </a:t>
            </a:r>
            <a:r>
              <a:rPr sz="825" baseline="505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and </a:t>
            </a:r>
            <a:r>
              <a:rPr sz="825" b="1" baseline="5050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hum</a:t>
            </a:r>
            <a:r>
              <a:rPr sz="825" b="1" baseline="1010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an features.</a:t>
            </a:r>
            <a:endParaRPr sz="825" baseline="10101">
              <a:latin typeface="Grammarsaurus" pitchFamily="2" charset="0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 rot="21300000">
            <a:off x="3103958" y="1201667"/>
            <a:ext cx="2284808" cy="1461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065"/>
              </a:lnSpc>
            </a:pPr>
            <a:r>
              <a:rPr sz="105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Where </a:t>
            </a:r>
            <a:r>
              <a:rPr sz="1575" b="1" baseline="2645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is my school </a:t>
            </a:r>
            <a:r>
              <a:rPr sz="1575" b="1" baseline="529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on the </a:t>
            </a:r>
            <a:r>
              <a:rPr sz="1575" b="1" baseline="7936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street?</a:t>
            </a:r>
            <a:endParaRPr sz="1575" baseline="7936" dirty="0">
              <a:latin typeface="Grammarsaurus" pitchFamily="2" charset="0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 rot="21300000">
            <a:off x="3119920" y="1403883"/>
            <a:ext cx="1344078" cy="923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55"/>
              </a:lnSpc>
            </a:pPr>
            <a:r>
              <a:rPr sz="65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Key Geographical </a:t>
            </a:r>
            <a:r>
              <a:rPr sz="975" b="1" baseline="4273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Skills:</a:t>
            </a:r>
            <a:endParaRPr sz="975" baseline="4273" dirty="0">
              <a:latin typeface="Grammarsaurus" pitchFamily="2" charset="0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 rot="21300000">
            <a:off x="3128911" y="1489667"/>
            <a:ext cx="1371105" cy="923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60"/>
              </a:lnSpc>
            </a:pPr>
            <a:r>
              <a:rPr sz="65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Key Geographical </a:t>
            </a:r>
            <a:r>
              <a:rPr sz="975" b="1" baseline="4273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Concepts:</a:t>
            </a:r>
            <a:endParaRPr sz="975" baseline="4273" dirty="0">
              <a:latin typeface="Grammarsaurus" pitchFamily="2" charset="0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3012569" y="1364809"/>
            <a:ext cx="3596004" cy="4226560"/>
            <a:chOff x="2957782" y="1364809"/>
            <a:chExt cx="3596004" cy="4226560"/>
          </a:xfrm>
        </p:grpSpPr>
        <p:sp>
          <p:nvSpPr>
            <p:cNvPr id="12" name="object 12"/>
            <p:cNvSpPr/>
            <p:nvPr/>
          </p:nvSpPr>
          <p:spPr>
            <a:xfrm>
              <a:off x="2960957" y="1367984"/>
              <a:ext cx="3401695" cy="337185"/>
            </a:xfrm>
            <a:custGeom>
              <a:avLst/>
              <a:gdLst/>
              <a:ahLst/>
              <a:cxnLst/>
              <a:rect l="l" t="t" r="r" b="b"/>
              <a:pathLst>
                <a:path w="3401695" h="337185">
                  <a:moveTo>
                    <a:pt x="0" y="336892"/>
                  </a:moveTo>
                  <a:lnTo>
                    <a:pt x="3401593" y="0"/>
                  </a:lnTo>
                </a:path>
              </a:pathLst>
            </a:custGeom>
            <a:ln w="574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3122013" y="1533970"/>
              <a:ext cx="3260725" cy="1834514"/>
            </a:xfrm>
            <a:custGeom>
              <a:avLst/>
              <a:gdLst/>
              <a:ahLst/>
              <a:cxnLst/>
              <a:rect l="l" t="t" r="r" b="b"/>
              <a:pathLst>
                <a:path w="3260725" h="1834514">
                  <a:moveTo>
                    <a:pt x="3109493" y="0"/>
                  </a:moveTo>
                  <a:lnTo>
                    <a:pt x="0" y="307962"/>
                  </a:lnTo>
                  <a:lnTo>
                    <a:pt x="151168" y="1834400"/>
                  </a:lnTo>
                  <a:lnTo>
                    <a:pt x="3260674" y="1526451"/>
                  </a:lnTo>
                  <a:lnTo>
                    <a:pt x="310949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3122010" y="1533979"/>
              <a:ext cx="3260725" cy="1834514"/>
            </a:xfrm>
            <a:custGeom>
              <a:avLst/>
              <a:gdLst/>
              <a:ahLst/>
              <a:cxnLst/>
              <a:rect l="l" t="t" r="r" b="b"/>
              <a:pathLst>
                <a:path w="3260725" h="1834514">
                  <a:moveTo>
                    <a:pt x="3260674" y="1526438"/>
                  </a:moveTo>
                  <a:lnTo>
                    <a:pt x="151180" y="1834400"/>
                  </a:lnTo>
                  <a:lnTo>
                    <a:pt x="0" y="307962"/>
                  </a:lnTo>
                  <a:lnTo>
                    <a:pt x="3109493" y="0"/>
                  </a:lnTo>
                  <a:lnTo>
                    <a:pt x="3260674" y="1526438"/>
                  </a:lnTo>
                </a:path>
              </a:pathLst>
            </a:custGeom>
            <a:ln w="5740">
              <a:solidFill>
                <a:srgbClr val="A0B8C8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3278775" y="3268718"/>
              <a:ext cx="1589405" cy="294005"/>
            </a:xfrm>
            <a:custGeom>
              <a:avLst/>
              <a:gdLst/>
              <a:ahLst/>
              <a:cxnLst/>
              <a:rect l="l" t="t" r="r" b="b"/>
              <a:pathLst>
                <a:path w="1589404" h="294004">
                  <a:moveTo>
                    <a:pt x="1575244" y="0"/>
                  </a:moveTo>
                  <a:lnTo>
                    <a:pt x="0" y="156006"/>
                  </a:lnTo>
                  <a:lnTo>
                    <a:pt x="13652" y="293890"/>
                  </a:lnTo>
                  <a:lnTo>
                    <a:pt x="1588909" y="137883"/>
                  </a:lnTo>
                  <a:lnTo>
                    <a:pt x="1575244" y="0"/>
                  </a:lnTo>
                  <a:close/>
                </a:path>
              </a:pathLst>
            </a:custGeom>
            <a:solidFill>
              <a:srgbClr val="F5F8FF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3278775" y="3268711"/>
              <a:ext cx="1589405" cy="294005"/>
            </a:xfrm>
            <a:custGeom>
              <a:avLst/>
              <a:gdLst/>
              <a:ahLst/>
              <a:cxnLst/>
              <a:rect l="l" t="t" r="r" b="b"/>
              <a:pathLst>
                <a:path w="1589404" h="294004">
                  <a:moveTo>
                    <a:pt x="1588909" y="137883"/>
                  </a:moveTo>
                  <a:lnTo>
                    <a:pt x="13652" y="293890"/>
                  </a:lnTo>
                  <a:lnTo>
                    <a:pt x="0" y="156019"/>
                  </a:lnTo>
                  <a:lnTo>
                    <a:pt x="1575257" y="0"/>
                  </a:lnTo>
                  <a:lnTo>
                    <a:pt x="1588909" y="137883"/>
                  </a:lnTo>
                  <a:close/>
                </a:path>
              </a:pathLst>
            </a:custGeom>
            <a:ln w="3175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018046" y="5035684"/>
              <a:ext cx="503124" cy="555617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21495" y="3422256"/>
              <a:ext cx="665335" cy="502617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746712" y="3348456"/>
              <a:ext cx="718641" cy="563879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018056" y="3950563"/>
              <a:ext cx="726280" cy="549935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827039" y="3879697"/>
              <a:ext cx="633387" cy="546237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075631" y="4532744"/>
              <a:ext cx="725512" cy="541286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864721" y="4448949"/>
              <a:ext cx="688805" cy="586486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5883009" y="3738002"/>
              <a:ext cx="470534" cy="168275"/>
            </a:xfrm>
            <a:custGeom>
              <a:avLst/>
              <a:gdLst/>
              <a:ahLst/>
              <a:cxnLst/>
              <a:rect l="l" t="t" r="r" b="b"/>
              <a:pathLst>
                <a:path w="470535" h="168275">
                  <a:moveTo>
                    <a:pt x="457822" y="0"/>
                  </a:moveTo>
                  <a:lnTo>
                    <a:pt x="0" y="45338"/>
                  </a:lnTo>
                  <a:lnTo>
                    <a:pt x="12141" y="167868"/>
                  </a:lnTo>
                  <a:lnTo>
                    <a:pt x="469950" y="122529"/>
                  </a:lnTo>
                  <a:lnTo>
                    <a:pt x="457822" y="0"/>
                  </a:lnTo>
                  <a:close/>
                </a:path>
              </a:pathLst>
            </a:custGeom>
            <a:solidFill>
              <a:srgbClr val="F5F8FF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5883013" y="3737996"/>
              <a:ext cx="470534" cy="168275"/>
            </a:xfrm>
            <a:custGeom>
              <a:avLst/>
              <a:gdLst/>
              <a:ahLst/>
              <a:cxnLst/>
              <a:rect l="l" t="t" r="r" b="b"/>
              <a:pathLst>
                <a:path w="470535" h="168275">
                  <a:moveTo>
                    <a:pt x="469950" y="122529"/>
                  </a:moveTo>
                  <a:lnTo>
                    <a:pt x="12128" y="167868"/>
                  </a:lnTo>
                  <a:lnTo>
                    <a:pt x="0" y="45338"/>
                  </a:lnTo>
                  <a:lnTo>
                    <a:pt x="457809" y="0"/>
                  </a:lnTo>
                  <a:lnTo>
                    <a:pt x="469950" y="122529"/>
                  </a:lnTo>
                  <a:close/>
                </a:path>
              </a:pathLst>
            </a:custGeom>
            <a:ln w="3771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5116136" y="3813943"/>
              <a:ext cx="470534" cy="168275"/>
            </a:xfrm>
            <a:custGeom>
              <a:avLst/>
              <a:gdLst/>
              <a:ahLst/>
              <a:cxnLst/>
              <a:rect l="l" t="t" r="r" b="b"/>
              <a:pathLst>
                <a:path w="470535" h="168275">
                  <a:moveTo>
                    <a:pt x="457822" y="0"/>
                  </a:moveTo>
                  <a:lnTo>
                    <a:pt x="0" y="45338"/>
                  </a:lnTo>
                  <a:lnTo>
                    <a:pt x="12141" y="167868"/>
                  </a:lnTo>
                  <a:lnTo>
                    <a:pt x="469950" y="122529"/>
                  </a:lnTo>
                  <a:lnTo>
                    <a:pt x="457822" y="0"/>
                  </a:lnTo>
                  <a:close/>
                </a:path>
              </a:pathLst>
            </a:custGeom>
            <a:solidFill>
              <a:srgbClr val="F5F8FF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5116140" y="3813940"/>
              <a:ext cx="470534" cy="168275"/>
            </a:xfrm>
            <a:custGeom>
              <a:avLst/>
              <a:gdLst/>
              <a:ahLst/>
              <a:cxnLst/>
              <a:rect l="l" t="t" r="r" b="b"/>
              <a:pathLst>
                <a:path w="470535" h="168275">
                  <a:moveTo>
                    <a:pt x="469950" y="122529"/>
                  </a:moveTo>
                  <a:lnTo>
                    <a:pt x="12128" y="167868"/>
                  </a:lnTo>
                  <a:lnTo>
                    <a:pt x="0" y="45339"/>
                  </a:lnTo>
                  <a:lnTo>
                    <a:pt x="457809" y="0"/>
                  </a:lnTo>
                  <a:lnTo>
                    <a:pt x="469950" y="122529"/>
                  </a:lnTo>
                  <a:close/>
                </a:path>
              </a:pathLst>
            </a:custGeom>
            <a:ln w="3771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5940376" y="4317287"/>
              <a:ext cx="470534" cy="168275"/>
            </a:xfrm>
            <a:custGeom>
              <a:avLst/>
              <a:gdLst/>
              <a:ahLst/>
              <a:cxnLst/>
              <a:rect l="l" t="t" r="r" b="b"/>
              <a:pathLst>
                <a:path w="470535" h="168275">
                  <a:moveTo>
                    <a:pt x="457822" y="0"/>
                  </a:moveTo>
                  <a:lnTo>
                    <a:pt x="0" y="45326"/>
                  </a:lnTo>
                  <a:lnTo>
                    <a:pt x="12141" y="167868"/>
                  </a:lnTo>
                  <a:lnTo>
                    <a:pt x="469950" y="122529"/>
                  </a:lnTo>
                  <a:lnTo>
                    <a:pt x="457822" y="0"/>
                  </a:lnTo>
                  <a:close/>
                </a:path>
              </a:pathLst>
            </a:custGeom>
            <a:solidFill>
              <a:srgbClr val="F5F8FF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5940385" y="4317278"/>
              <a:ext cx="470534" cy="168275"/>
            </a:xfrm>
            <a:custGeom>
              <a:avLst/>
              <a:gdLst/>
              <a:ahLst/>
              <a:cxnLst/>
              <a:rect l="l" t="t" r="r" b="b"/>
              <a:pathLst>
                <a:path w="470535" h="168275">
                  <a:moveTo>
                    <a:pt x="469950" y="122529"/>
                  </a:moveTo>
                  <a:lnTo>
                    <a:pt x="12128" y="167868"/>
                  </a:lnTo>
                  <a:lnTo>
                    <a:pt x="0" y="45338"/>
                  </a:lnTo>
                  <a:lnTo>
                    <a:pt x="457809" y="0"/>
                  </a:lnTo>
                  <a:lnTo>
                    <a:pt x="469950" y="122529"/>
                  </a:lnTo>
                  <a:close/>
                </a:path>
              </a:pathLst>
            </a:custGeom>
            <a:ln w="3771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5173503" y="4393227"/>
              <a:ext cx="470534" cy="168275"/>
            </a:xfrm>
            <a:custGeom>
              <a:avLst/>
              <a:gdLst/>
              <a:ahLst/>
              <a:cxnLst/>
              <a:rect l="l" t="t" r="r" b="b"/>
              <a:pathLst>
                <a:path w="470535" h="168275">
                  <a:moveTo>
                    <a:pt x="457822" y="0"/>
                  </a:moveTo>
                  <a:lnTo>
                    <a:pt x="0" y="45338"/>
                  </a:lnTo>
                  <a:lnTo>
                    <a:pt x="12141" y="167868"/>
                  </a:lnTo>
                  <a:lnTo>
                    <a:pt x="469950" y="122542"/>
                  </a:lnTo>
                  <a:lnTo>
                    <a:pt x="457822" y="0"/>
                  </a:lnTo>
                  <a:close/>
                </a:path>
              </a:pathLst>
            </a:custGeom>
            <a:solidFill>
              <a:srgbClr val="F5F8FF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5173512" y="4393228"/>
              <a:ext cx="470534" cy="168275"/>
            </a:xfrm>
            <a:custGeom>
              <a:avLst/>
              <a:gdLst/>
              <a:ahLst/>
              <a:cxnLst/>
              <a:rect l="l" t="t" r="r" b="b"/>
              <a:pathLst>
                <a:path w="470535" h="168275">
                  <a:moveTo>
                    <a:pt x="469950" y="122529"/>
                  </a:moveTo>
                  <a:lnTo>
                    <a:pt x="12128" y="167868"/>
                  </a:lnTo>
                  <a:lnTo>
                    <a:pt x="0" y="45338"/>
                  </a:lnTo>
                  <a:lnTo>
                    <a:pt x="457809" y="0"/>
                  </a:lnTo>
                  <a:lnTo>
                    <a:pt x="469950" y="122529"/>
                  </a:lnTo>
                  <a:close/>
                </a:path>
              </a:pathLst>
            </a:custGeom>
            <a:ln w="3771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</p:grpSp>
      <p:sp>
        <p:nvSpPr>
          <p:cNvPr id="32" name="object 32"/>
          <p:cNvSpPr txBox="1"/>
          <p:nvPr/>
        </p:nvSpPr>
        <p:spPr>
          <a:xfrm rot="21300000">
            <a:off x="6110190" y="4301780"/>
            <a:ext cx="240815" cy="2122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25"/>
              </a:lnSpc>
            </a:pPr>
            <a:r>
              <a:rPr sz="85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shops</a:t>
            </a:r>
            <a:endParaRPr sz="850">
              <a:latin typeface="Grammarsaurus" pitchFamily="2" charset="0"/>
              <a:cs typeface="Arial MT"/>
            </a:endParaRPr>
          </a:p>
        </p:txBody>
      </p:sp>
      <p:sp>
        <p:nvSpPr>
          <p:cNvPr id="33" name="object 33"/>
          <p:cNvSpPr txBox="1"/>
          <p:nvPr/>
        </p:nvSpPr>
        <p:spPr>
          <a:xfrm rot="21300000">
            <a:off x="5375196" y="4377512"/>
            <a:ext cx="177554" cy="2122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25"/>
              </a:lnSpc>
            </a:pPr>
            <a:r>
              <a:rPr sz="85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hills</a:t>
            </a:r>
            <a:endParaRPr sz="850">
              <a:latin typeface="Grammarsaurus" pitchFamily="2" charset="0"/>
              <a:cs typeface="Arial MT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5283765" y="4894657"/>
            <a:ext cx="1240790" cy="247650"/>
            <a:chOff x="5228978" y="4894657"/>
            <a:chExt cx="1240790" cy="247650"/>
          </a:xfrm>
        </p:grpSpPr>
        <p:sp>
          <p:nvSpPr>
            <p:cNvPr id="35" name="object 35"/>
            <p:cNvSpPr/>
            <p:nvPr/>
          </p:nvSpPr>
          <p:spPr>
            <a:xfrm>
              <a:off x="5997755" y="4896558"/>
              <a:ext cx="470534" cy="168275"/>
            </a:xfrm>
            <a:custGeom>
              <a:avLst/>
              <a:gdLst/>
              <a:ahLst/>
              <a:cxnLst/>
              <a:rect l="l" t="t" r="r" b="b"/>
              <a:pathLst>
                <a:path w="470535" h="168275">
                  <a:moveTo>
                    <a:pt x="457822" y="0"/>
                  </a:moveTo>
                  <a:lnTo>
                    <a:pt x="0" y="45339"/>
                  </a:lnTo>
                  <a:lnTo>
                    <a:pt x="12128" y="167881"/>
                  </a:lnTo>
                  <a:lnTo>
                    <a:pt x="469950" y="122542"/>
                  </a:lnTo>
                  <a:lnTo>
                    <a:pt x="457822" y="0"/>
                  </a:lnTo>
                  <a:close/>
                </a:path>
              </a:pathLst>
            </a:custGeom>
            <a:solidFill>
              <a:srgbClr val="F5F8FF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5997755" y="4896562"/>
              <a:ext cx="470534" cy="168275"/>
            </a:xfrm>
            <a:custGeom>
              <a:avLst/>
              <a:gdLst/>
              <a:ahLst/>
              <a:cxnLst/>
              <a:rect l="l" t="t" r="r" b="b"/>
              <a:pathLst>
                <a:path w="470535" h="168275">
                  <a:moveTo>
                    <a:pt x="469950" y="122529"/>
                  </a:moveTo>
                  <a:lnTo>
                    <a:pt x="12128" y="167868"/>
                  </a:lnTo>
                  <a:lnTo>
                    <a:pt x="0" y="45338"/>
                  </a:lnTo>
                  <a:lnTo>
                    <a:pt x="457809" y="0"/>
                  </a:lnTo>
                  <a:lnTo>
                    <a:pt x="469950" y="122529"/>
                  </a:lnTo>
                  <a:close/>
                </a:path>
              </a:pathLst>
            </a:custGeom>
            <a:ln w="3771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5230882" y="4972510"/>
              <a:ext cx="470534" cy="168275"/>
            </a:xfrm>
            <a:custGeom>
              <a:avLst/>
              <a:gdLst/>
              <a:ahLst/>
              <a:cxnLst/>
              <a:rect l="l" t="t" r="r" b="b"/>
              <a:pathLst>
                <a:path w="470535" h="168275">
                  <a:moveTo>
                    <a:pt x="457822" y="0"/>
                  </a:moveTo>
                  <a:lnTo>
                    <a:pt x="0" y="45339"/>
                  </a:lnTo>
                  <a:lnTo>
                    <a:pt x="12128" y="167868"/>
                  </a:lnTo>
                  <a:lnTo>
                    <a:pt x="469950" y="122529"/>
                  </a:lnTo>
                  <a:lnTo>
                    <a:pt x="457822" y="0"/>
                  </a:lnTo>
                  <a:close/>
                </a:path>
              </a:pathLst>
            </a:custGeom>
            <a:solidFill>
              <a:srgbClr val="F5F8FF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5230883" y="4972512"/>
              <a:ext cx="470534" cy="168275"/>
            </a:xfrm>
            <a:custGeom>
              <a:avLst/>
              <a:gdLst/>
              <a:ahLst/>
              <a:cxnLst/>
              <a:rect l="l" t="t" r="r" b="b"/>
              <a:pathLst>
                <a:path w="470535" h="168275">
                  <a:moveTo>
                    <a:pt x="469950" y="122529"/>
                  </a:moveTo>
                  <a:lnTo>
                    <a:pt x="12128" y="167868"/>
                  </a:lnTo>
                  <a:lnTo>
                    <a:pt x="0" y="45338"/>
                  </a:lnTo>
                  <a:lnTo>
                    <a:pt x="457809" y="0"/>
                  </a:lnTo>
                  <a:lnTo>
                    <a:pt x="469950" y="122529"/>
                  </a:lnTo>
                  <a:close/>
                </a:path>
              </a:pathLst>
            </a:custGeom>
            <a:ln w="3771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</p:grpSp>
      <p:sp>
        <p:nvSpPr>
          <p:cNvPr id="39" name="object 39"/>
          <p:cNvSpPr txBox="1"/>
          <p:nvPr/>
        </p:nvSpPr>
        <p:spPr>
          <a:xfrm rot="21300000">
            <a:off x="6130628" y="4881296"/>
            <a:ext cx="315582" cy="2122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25"/>
              </a:lnSpc>
            </a:pPr>
            <a:r>
              <a:rPr sz="85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hospital</a:t>
            </a:r>
            <a:endParaRPr sz="850">
              <a:latin typeface="Grammarsaurus" pitchFamily="2" charset="0"/>
              <a:cs typeface="Arial MT"/>
            </a:endParaRPr>
          </a:p>
        </p:txBody>
      </p:sp>
      <p:sp>
        <p:nvSpPr>
          <p:cNvPr id="40" name="object 40"/>
          <p:cNvSpPr txBox="1"/>
          <p:nvPr/>
        </p:nvSpPr>
        <p:spPr>
          <a:xfrm rot="21300000">
            <a:off x="5395977" y="4957046"/>
            <a:ext cx="250512" cy="2122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25"/>
              </a:lnSpc>
            </a:pPr>
            <a:r>
              <a:rPr sz="85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beach</a:t>
            </a:r>
            <a:endParaRPr sz="850">
              <a:latin typeface="Grammarsaurus" pitchFamily="2" charset="0"/>
              <a:cs typeface="Arial MT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5213311" y="5104981"/>
            <a:ext cx="1369060" cy="617220"/>
            <a:chOff x="5158524" y="5104981"/>
            <a:chExt cx="1369060" cy="617220"/>
          </a:xfrm>
        </p:grpSpPr>
        <p:pic>
          <p:nvPicPr>
            <p:cNvPr id="42" name="object 4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158524" y="5104981"/>
              <a:ext cx="675855" cy="569391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6055122" y="5475854"/>
              <a:ext cx="470534" cy="168275"/>
            </a:xfrm>
            <a:custGeom>
              <a:avLst/>
              <a:gdLst/>
              <a:ahLst/>
              <a:cxnLst/>
              <a:rect l="l" t="t" r="r" b="b"/>
              <a:pathLst>
                <a:path w="470534" h="168275">
                  <a:moveTo>
                    <a:pt x="457822" y="0"/>
                  </a:moveTo>
                  <a:lnTo>
                    <a:pt x="0" y="45338"/>
                  </a:lnTo>
                  <a:lnTo>
                    <a:pt x="12141" y="167868"/>
                  </a:lnTo>
                  <a:lnTo>
                    <a:pt x="469950" y="122529"/>
                  </a:lnTo>
                  <a:lnTo>
                    <a:pt x="457822" y="0"/>
                  </a:lnTo>
                  <a:close/>
                </a:path>
              </a:pathLst>
            </a:custGeom>
            <a:solidFill>
              <a:srgbClr val="F5F8FF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6055129" y="5475850"/>
              <a:ext cx="470534" cy="168275"/>
            </a:xfrm>
            <a:custGeom>
              <a:avLst/>
              <a:gdLst/>
              <a:ahLst/>
              <a:cxnLst/>
              <a:rect l="l" t="t" r="r" b="b"/>
              <a:pathLst>
                <a:path w="470534" h="168275">
                  <a:moveTo>
                    <a:pt x="469950" y="122529"/>
                  </a:moveTo>
                  <a:lnTo>
                    <a:pt x="12128" y="167868"/>
                  </a:lnTo>
                  <a:lnTo>
                    <a:pt x="0" y="45338"/>
                  </a:lnTo>
                  <a:lnTo>
                    <a:pt x="457809" y="0"/>
                  </a:lnTo>
                  <a:lnTo>
                    <a:pt x="469950" y="122529"/>
                  </a:lnTo>
                  <a:close/>
                </a:path>
              </a:pathLst>
            </a:custGeom>
            <a:ln w="3771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5288249" y="5551806"/>
              <a:ext cx="470534" cy="168275"/>
            </a:xfrm>
            <a:custGeom>
              <a:avLst/>
              <a:gdLst/>
              <a:ahLst/>
              <a:cxnLst/>
              <a:rect l="l" t="t" r="r" b="b"/>
              <a:pathLst>
                <a:path w="470535" h="168275">
                  <a:moveTo>
                    <a:pt x="457822" y="0"/>
                  </a:moveTo>
                  <a:lnTo>
                    <a:pt x="0" y="45338"/>
                  </a:lnTo>
                  <a:lnTo>
                    <a:pt x="12141" y="167868"/>
                  </a:lnTo>
                  <a:lnTo>
                    <a:pt x="469950" y="122529"/>
                  </a:lnTo>
                  <a:lnTo>
                    <a:pt x="457822" y="0"/>
                  </a:lnTo>
                  <a:close/>
                </a:path>
              </a:pathLst>
            </a:custGeom>
            <a:solidFill>
              <a:srgbClr val="F5F8FF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46" name="object 46"/>
            <p:cNvSpPr/>
            <p:nvPr/>
          </p:nvSpPr>
          <p:spPr>
            <a:xfrm>
              <a:off x="5288256" y="5551800"/>
              <a:ext cx="470534" cy="168275"/>
            </a:xfrm>
            <a:custGeom>
              <a:avLst/>
              <a:gdLst/>
              <a:ahLst/>
              <a:cxnLst/>
              <a:rect l="l" t="t" r="r" b="b"/>
              <a:pathLst>
                <a:path w="470535" h="168275">
                  <a:moveTo>
                    <a:pt x="469950" y="122529"/>
                  </a:moveTo>
                  <a:lnTo>
                    <a:pt x="12128" y="167868"/>
                  </a:lnTo>
                  <a:lnTo>
                    <a:pt x="0" y="45338"/>
                  </a:lnTo>
                  <a:lnTo>
                    <a:pt x="457809" y="0"/>
                  </a:lnTo>
                  <a:lnTo>
                    <a:pt x="469950" y="122529"/>
                  </a:lnTo>
                  <a:close/>
                </a:path>
              </a:pathLst>
            </a:custGeom>
            <a:ln w="3771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</p:grpSp>
      <p:sp>
        <p:nvSpPr>
          <p:cNvPr id="47" name="object 47"/>
          <p:cNvSpPr txBox="1"/>
          <p:nvPr/>
        </p:nvSpPr>
        <p:spPr>
          <a:xfrm rot="21300000">
            <a:off x="6215815" y="5460401"/>
            <a:ext cx="259717" cy="2122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25"/>
              </a:lnSpc>
            </a:pPr>
            <a:r>
              <a:rPr sz="85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offices</a:t>
            </a:r>
            <a:endParaRPr sz="850">
              <a:latin typeface="Grammarsaurus" pitchFamily="2" charset="0"/>
              <a:cs typeface="Arial MT"/>
            </a:endParaRPr>
          </a:p>
        </p:txBody>
      </p:sp>
      <p:sp>
        <p:nvSpPr>
          <p:cNvPr id="48" name="object 48"/>
          <p:cNvSpPr txBox="1"/>
          <p:nvPr/>
        </p:nvSpPr>
        <p:spPr>
          <a:xfrm rot="21300000">
            <a:off x="5441141" y="5536394"/>
            <a:ext cx="275403" cy="2122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25"/>
              </a:lnSpc>
            </a:pPr>
            <a:r>
              <a:rPr sz="85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church</a:t>
            </a:r>
            <a:endParaRPr sz="850">
              <a:latin typeface="Grammarsaurus" pitchFamily="2" charset="0"/>
              <a:cs typeface="Arial MT"/>
            </a:endParaRPr>
          </a:p>
        </p:txBody>
      </p:sp>
      <p:sp>
        <p:nvSpPr>
          <p:cNvPr id="49" name="object 49"/>
          <p:cNvSpPr txBox="1"/>
          <p:nvPr/>
        </p:nvSpPr>
        <p:spPr>
          <a:xfrm rot="21300000">
            <a:off x="4891410" y="5790496"/>
            <a:ext cx="603227" cy="519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0"/>
              </a:lnSpc>
            </a:pPr>
            <a:r>
              <a:rPr sz="35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www.grammarsaurus.co.uk</a:t>
            </a:r>
            <a:endParaRPr sz="350" dirty="0">
              <a:latin typeface="Grammarsaurus" pitchFamily="2" charset="0"/>
              <a:cs typeface="Arial"/>
            </a:endParaRPr>
          </a:p>
        </p:txBody>
      </p:sp>
      <p:grpSp>
        <p:nvGrpSpPr>
          <p:cNvPr id="50" name="object 50"/>
          <p:cNvGrpSpPr/>
          <p:nvPr/>
        </p:nvGrpSpPr>
        <p:grpSpPr>
          <a:xfrm>
            <a:off x="4208312" y="976166"/>
            <a:ext cx="2028189" cy="550545"/>
            <a:chOff x="4153525" y="976166"/>
            <a:chExt cx="2028189" cy="550545"/>
          </a:xfrm>
        </p:grpSpPr>
        <p:pic>
          <p:nvPicPr>
            <p:cNvPr id="51" name="object 51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047209" y="976166"/>
              <a:ext cx="133985" cy="131292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887208" y="992012"/>
              <a:ext cx="133985" cy="131292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729746" y="1007606"/>
              <a:ext cx="133985" cy="131292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153525" y="1456096"/>
              <a:ext cx="74656" cy="70202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403131" y="1431369"/>
              <a:ext cx="74657" cy="70221"/>
            </a:xfrm>
            <a:prstGeom prst="rect">
              <a:avLst/>
            </a:prstGeom>
          </p:spPr>
        </p:pic>
      </p:grpSp>
      <p:sp>
        <p:nvSpPr>
          <p:cNvPr id="56" name="object 56"/>
          <p:cNvSpPr txBox="1"/>
          <p:nvPr/>
        </p:nvSpPr>
        <p:spPr>
          <a:xfrm rot="21300000">
            <a:off x="4145027" y="1355011"/>
            <a:ext cx="633605" cy="403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30"/>
              </a:lnSpc>
            </a:pPr>
            <a:r>
              <a:rPr sz="300" b="1" dirty="0">
                <a:solidFill>
                  <a:srgbClr val="3C392B"/>
                </a:solidFill>
                <a:latin typeface="Grammarsaurus" pitchFamily="2" charset="0"/>
                <a:cs typeface="Arial"/>
              </a:rPr>
              <a:t>Human and physical </a:t>
            </a:r>
            <a:r>
              <a:rPr sz="450" b="1" baseline="9259" dirty="0">
                <a:solidFill>
                  <a:srgbClr val="3C392B"/>
                </a:solidFill>
                <a:latin typeface="Grammarsaurus" pitchFamily="2" charset="0"/>
                <a:cs typeface="Arial"/>
              </a:rPr>
              <a:t>geography</a:t>
            </a:r>
            <a:endParaRPr sz="450" baseline="9259" dirty="0">
              <a:latin typeface="Grammarsaurus" pitchFamily="2" charset="0"/>
              <a:cs typeface="Arial"/>
            </a:endParaRPr>
          </a:p>
        </p:txBody>
      </p:sp>
      <p:sp>
        <p:nvSpPr>
          <p:cNvPr id="57" name="object 57"/>
          <p:cNvSpPr txBox="1"/>
          <p:nvPr/>
        </p:nvSpPr>
        <p:spPr>
          <a:xfrm rot="21300000">
            <a:off x="4300732" y="1447321"/>
            <a:ext cx="531759" cy="403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25"/>
              </a:lnSpc>
            </a:pPr>
            <a:r>
              <a:rPr sz="300" b="1" dirty="0">
                <a:solidFill>
                  <a:srgbClr val="3C392B"/>
                </a:solidFill>
                <a:latin typeface="Grammarsaurus" pitchFamily="2" charset="0"/>
                <a:cs typeface="Arial"/>
              </a:rPr>
              <a:t>Place </a:t>
            </a:r>
            <a:r>
              <a:rPr lang="en-US" sz="300" b="1" dirty="0">
                <a:solidFill>
                  <a:srgbClr val="3C392B"/>
                </a:solidFill>
                <a:latin typeface="Grammarsaurus" pitchFamily="2" charset="0"/>
                <a:cs typeface="Arial"/>
              </a:rPr>
              <a:t>         </a:t>
            </a:r>
            <a:r>
              <a:rPr sz="300" b="1" dirty="0">
                <a:solidFill>
                  <a:srgbClr val="3C392B"/>
                </a:solidFill>
                <a:latin typeface="Grammarsaurus" pitchFamily="2" charset="0"/>
                <a:cs typeface="Arial"/>
              </a:rPr>
              <a:t>  Space</a:t>
            </a:r>
            <a:r>
              <a:rPr lang="en-US" sz="300" b="1" dirty="0">
                <a:solidFill>
                  <a:srgbClr val="3C392B"/>
                </a:solidFill>
                <a:latin typeface="Grammarsaurus" pitchFamily="2" charset="0"/>
                <a:cs typeface="Arial"/>
              </a:rPr>
              <a:t>. </a:t>
            </a:r>
            <a:endParaRPr sz="300" dirty="0">
              <a:latin typeface="Grammarsaurus" pitchFamily="2" charset="0"/>
              <a:cs typeface="Arial"/>
            </a:endParaRPr>
          </a:p>
        </p:txBody>
      </p:sp>
      <p:grpSp>
        <p:nvGrpSpPr>
          <p:cNvPr id="58" name="object 58"/>
          <p:cNvGrpSpPr/>
          <p:nvPr/>
        </p:nvGrpSpPr>
        <p:grpSpPr>
          <a:xfrm>
            <a:off x="4423421" y="1294111"/>
            <a:ext cx="400685" cy="218440"/>
            <a:chOff x="4368634" y="1294111"/>
            <a:chExt cx="400685" cy="218440"/>
          </a:xfrm>
        </p:grpSpPr>
        <p:sp>
          <p:nvSpPr>
            <p:cNvPr id="59" name="object 59"/>
            <p:cNvSpPr/>
            <p:nvPr/>
          </p:nvSpPr>
          <p:spPr>
            <a:xfrm>
              <a:off x="4369269" y="1439791"/>
              <a:ext cx="7620" cy="71755"/>
            </a:xfrm>
            <a:custGeom>
              <a:avLst/>
              <a:gdLst/>
              <a:ahLst/>
              <a:cxnLst/>
              <a:rect l="l" t="t" r="r" b="b"/>
              <a:pathLst>
                <a:path w="7620" h="71755">
                  <a:moveTo>
                    <a:pt x="7086" y="7150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60" name="object 60"/>
            <p:cNvSpPr/>
            <p:nvPr/>
          </p:nvSpPr>
          <p:spPr>
            <a:xfrm>
              <a:off x="4659967" y="1300201"/>
              <a:ext cx="7620" cy="71755"/>
            </a:xfrm>
            <a:custGeom>
              <a:avLst/>
              <a:gdLst/>
              <a:ahLst/>
              <a:cxnLst/>
              <a:rect l="l" t="t" r="r" b="b"/>
              <a:pathLst>
                <a:path w="7620" h="71755">
                  <a:moveTo>
                    <a:pt x="7086" y="7150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pic>
          <p:nvPicPr>
            <p:cNvPr id="61" name="object 6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694202" y="1294111"/>
              <a:ext cx="74657" cy="70212"/>
            </a:xfrm>
            <a:prstGeom prst="rect">
              <a:avLst/>
            </a:prstGeom>
          </p:spPr>
        </p:pic>
      </p:grpSp>
      <p:sp>
        <p:nvSpPr>
          <p:cNvPr id="62" name="object 62"/>
          <p:cNvSpPr txBox="1"/>
          <p:nvPr/>
        </p:nvSpPr>
        <p:spPr>
          <a:xfrm rot="21300000">
            <a:off x="4836635" y="1289497"/>
            <a:ext cx="465814" cy="403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25"/>
              </a:lnSpc>
            </a:pPr>
            <a:r>
              <a:rPr sz="300" b="1" dirty="0">
                <a:solidFill>
                  <a:srgbClr val="3C392B"/>
                </a:solidFill>
                <a:latin typeface="Grammarsaurus" pitchFamily="2" charset="0"/>
                <a:cs typeface="Arial"/>
              </a:rPr>
              <a:t>Place knowledge</a:t>
            </a:r>
            <a:endParaRPr sz="300" dirty="0">
              <a:latin typeface="Grammarsaurus" pitchFamily="2" charset="0"/>
              <a:cs typeface="Arial"/>
            </a:endParaRPr>
          </a:p>
        </p:txBody>
      </p:sp>
      <p:sp>
        <p:nvSpPr>
          <p:cNvPr id="63" name="object 63"/>
          <p:cNvSpPr/>
          <p:nvPr/>
        </p:nvSpPr>
        <p:spPr>
          <a:xfrm>
            <a:off x="5137613" y="1258322"/>
            <a:ext cx="7620" cy="71755"/>
          </a:xfrm>
          <a:custGeom>
            <a:avLst/>
            <a:gdLst/>
            <a:ahLst/>
            <a:cxnLst/>
            <a:rect l="l" t="t" r="r" b="b"/>
            <a:pathLst>
              <a:path w="7620" h="71755">
                <a:moveTo>
                  <a:pt x="7086" y="71500"/>
                </a:moveTo>
                <a:lnTo>
                  <a:pt x="0" y="0"/>
                </a:lnTo>
              </a:path>
            </a:pathLst>
          </a:custGeom>
          <a:ln w="3175">
            <a:solidFill>
              <a:srgbClr val="9F9F9F"/>
            </a:solidFill>
          </a:ln>
        </p:spPr>
        <p:txBody>
          <a:bodyPr wrap="square" lIns="0" tIns="0" rIns="0" bIns="0" rtlCol="0"/>
          <a:lstStyle/>
          <a:p>
            <a:endParaRPr>
              <a:latin typeface="Grammarsaurus" pitchFamily="2" charset="0"/>
            </a:endParaRPr>
          </a:p>
        </p:txBody>
      </p:sp>
      <p:sp>
        <p:nvSpPr>
          <p:cNvPr id="64" name="object 64"/>
          <p:cNvSpPr txBox="1"/>
          <p:nvPr/>
        </p:nvSpPr>
        <p:spPr>
          <a:xfrm rot="21300000">
            <a:off x="3464581" y="4676307"/>
            <a:ext cx="1929118" cy="788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590"/>
              </a:lnSpc>
            </a:pPr>
            <a:r>
              <a:rPr sz="55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Draw and </a:t>
            </a:r>
            <a:r>
              <a:rPr sz="825" baseline="505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label the </a:t>
            </a:r>
            <a:r>
              <a:rPr sz="825" b="1" baseline="5050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feature </a:t>
            </a:r>
            <a:r>
              <a:rPr sz="825" baseline="10101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you like the most </a:t>
            </a:r>
            <a:r>
              <a:rPr sz="825" baseline="15151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below.</a:t>
            </a:r>
            <a:endParaRPr sz="825" baseline="15151" dirty="0">
              <a:latin typeface="Grammarsaurus" pitchFamily="2" charset="0"/>
              <a:cs typeface="Arial MT"/>
            </a:endParaRPr>
          </a:p>
        </p:txBody>
      </p:sp>
      <p:sp>
        <p:nvSpPr>
          <p:cNvPr id="65" name="object 65"/>
          <p:cNvSpPr txBox="1"/>
          <p:nvPr/>
        </p:nvSpPr>
        <p:spPr>
          <a:xfrm rot="21300000">
            <a:off x="3826935" y="4453860"/>
            <a:ext cx="187039" cy="1077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780"/>
              </a:lnSpc>
            </a:pPr>
            <a:r>
              <a:rPr sz="800" b="1" dirty="0">
                <a:solidFill>
                  <a:srgbClr val="90C641"/>
                </a:solidFill>
                <a:latin typeface="Grammarsaurus" pitchFamily="2" charset="0"/>
                <a:cs typeface="Arial"/>
              </a:rPr>
              <a:t>Yes</a:t>
            </a:r>
            <a:endParaRPr sz="800">
              <a:latin typeface="Grammarsaurus" pitchFamily="2" charset="0"/>
              <a:cs typeface="Arial"/>
            </a:endParaRPr>
          </a:p>
        </p:txBody>
      </p:sp>
      <p:sp>
        <p:nvSpPr>
          <p:cNvPr id="66" name="object 66"/>
          <p:cNvSpPr txBox="1"/>
          <p:nvPr/>
        </p:nvSpPr>
        <p:spPr>
          <a:xfrm rot="21300000">
            <a:off x="4148472" y="4411495"/>
            <a:ext cx="413679" cy="1077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790"/>
              </a:lnSpc>
            </a:pPr>
            <a:r>
              <a:rPr sz="8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or  </a:t>
            </a:r>
            <a:r>
              <a:rPr sz="800" b="1" dirty="0">
                <a:solidFill>
                  <a:srgbClr val="E9565B"/>
                </a:solidFill>
                <a:latin typeface="Grammarsaurus" pitchFamily="2" charset="0"/>
                <a:cs typeface="Arial"/>
              </a:rPr>
              <a:t>No</a:t>
            </a:r>
            <a:endParaRPr sz="800">
              <a:latin typeface="Grammarsaurus" pitchFamily="2" charset="0"/>
              <a:cs typeface="Arial"/>
            </a:endParaRPr>
          </a:p>
        </p:txBody>
      </p:sp>
      <p:sp>
        <p:nvSpPr>
          <p:cNvPr id="67" name="object 67"/>
          <p:cNvSpPr txBox="1"/>
          <p:nvPr/>
        </p:nvSpPr>
        <p:spPr>
          <a:xfrm rot="21300000">
            <a:off x="3781308" y="3309691"/>
            <a:ext cx="2468112" cy="403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29"/>
              </a:lnSpc>
            </a:pPr>
            <a:r>
              <a:rPr sz="825" b="1" baseline="-45454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My school’s ad</a:t>
            </a:r>
            <a:r>
              <a:rPr sz="825" b="1" baseline="-40404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dress          </a:t>
            </a:r>
            <a:r>
              <a:rPr sz="55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What is </a:t>
            </a:r>
            <a:r>
              <a:rPr sz="825" b="1" baseline="5050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near to your sch</a:t>
            </a:r>
            <a:r>
              <a:rPr sz="825" b="1" baseline="1010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ool?</a:t>
            </a:r>
            <a:endParaRPr sz="825" baseline="10101">
              <a:latin typeface="Grammarsaurus" pitchFamily="2" charset="0"/>
              <a:cs typeface="Arial"/>
            </a:endParaRPr>
          </a:p>
        </p:txBody>
      </p:sp>
      <p:sp>
        <p:nvSpPr>
          <p:cNvPr id="68" name="object 68"/>
          <p:cNvSpPr txBox="1"/>
          <p:nvPr/>
        </p:nvSpPr>
        <p:spPr>
          <a:xfrm rot="21300000">
            <a:off x="5425352" y="3243595"/>
            <a:ext cx="655804" cy="788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575"/>
              </a:lnSpc>
            </a:pPr>
            <a:r>
              <a:rPr sz="55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Tick the </a:t>
            </a:r>
            <a:r>
              <a:rPr sz="825" b="1" baseline="5050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answer(s):</a:t>
            </a:r>
            <a:endParaRPr sz="825" baseline="5050">
              <a:latin typeface="Grammarsaurus" pitchFamily="2" charset="0"/>
              <a:cs typeface="Arial"/>
            </a:endParaRPr>
          </a:p>
        </p:txBody>
      </p:sp>
      <p:sp>
        <p:nvSpPr>
          <p:cNvPr id="69" name="object 69"/>
          <p:cNvSpPr txBox="1"/>
          <p:nvPr/>
        </p:nvSpPr>
        <p:spPr>
          <a:xfrm rot="21300000">
            <a:off x="3360447" y="3657943"/>
            <a:ext cx="333756" cy="1314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490"/>
              </a:lnSpc>
            </a:pPr>
            <a:r>
              <a:rPr sz="50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School name</a:t>
            </a:r>
            <a:r>
              <a:rPr sz="750" baseline="5555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:</a:t>
            </a:r>
            <a:endParaRPr sz="750" baseline="5555">
              <a:latin typeface="Grammarsaurus" pitchFamily="2" charset="0"/>
              <a:cs typeface="Arial MT"/>
            </a:endParaRPr>
          </a:p>
        </p:txBody>
      </p:sp>
      <p:sp>
        <p:nvSpPr>
          <p:cNvPr id="70" name="object 70"/>
          <p:cNvSpPr txBox="1"/>
          <p:nvPr/>
        </p:nvSpPr>
        <p:spPr>
          <a:xfrm rot="21300000">
            <a:off x="3377086" y="3812784"/>
            <a:ext cx="480464" cy="1314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495"/>
              </a:lnSpc>
            </a:pPr>
            <a:r>
              <a:rPr sz="50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Number and </a:t>
            </a:r>
            <a:r>
              <a:rPr sz="750" baseline="5555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street:</a:t>
            </a:r>
            <a:endParaRPr sz="750" baseline="5555">
              <a:latin typeface="Grammarsaurus" pitchFamily="2" charset="0"/>
              <a:cs typeface="Arial MT"/>
            </a:endParaRPr>
          </a:p>
        </p:txBody>
      </p:sp>
      <p:sp>
        <p:nvSpPr>
          <p:cNvPr id="71" name="object 71"/>
          <p:cNvSpPr txBox="1"/>
          <p:nvPr/>
        </p:nvSpPr>
        <p:spPr>
          <a:xfrm rot="21300000">
            <a:off x="3391299" y="3961803"/>
            <a:ext cx="431542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585"/>
              </a:lnSpc>
            </a:pPr>
            <a:r>
              <a:rPr sz="50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Village/town/</a:t>
            </a:r>
            <a:r>
              <a:rPr sz="750" baseline="5555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city:</a:t>
            </a:r>
            <a:endParaRPr sz="750" baseline="5555">
              <a:latin typeface="Grammarsaurus" pitchFamily="2" charset="0"/>
              <a:cs typeface="Arial MT"/>
            </a:endParaRPr>
          </a:p>
        </p:txBody>
      </p:sp>
      <p:sp>
        <p:nvSpPr>
          <p:cNvPr id="72" name="object 72"/>
          <p:cNvSpPr txBox="1"/>
          <p:nvPr/>
        </p:nvSpPr>
        <p:spPr>
          <a:xfrm rot="21300000">
            <a:off x="5316183" y="3811842"/>
            <a:ext cx="990783" cy="1096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44"/>
              </a:lnSpc>
            </a:pPr>
            <a:r>
              <a:rPr sz="85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river      </a:t>
            </a:r>
            <a:r>
              <a:rPr sz="1275" baseline="3267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houses</a:t>
            </a:r>
            <a:endParaRPr sz="1275" baseline="3267">
              <a:latin typeface="Grammarsaurus" pitchFamily="2" charset="0"/>
              <a:cs typeface="Arial MT"/>
            </a:endParaRPr>
          </a:p>
        </p:txBody>
      </p:sp>
      <p:sp>
        <p:nvSpPr>
          <p:cNvPr id="73" name="object 73"/>
          <p:cNvSpPr txBox="1"/>
          <p:nvPr/>
        </p:nvSpPr>
        <p:spPr>
          <a:xfrm rot="21300000">
            <a:off x="3407677" y="4110557"/>
            <a:ext cx="1537257" cy="788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590"/>
              </a:lnSpc>
            </a:pPr>
            <a:r>
              <a:rPr sz="55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Are there </a:t>
            </a:r>
            <a:r>
              <a:rPr sz="825" baseline="505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any other </a:t>
            </a:r>
            <a:r>
              <a:rPr sz="825" b="1" baseline="5050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human </a:t>
            </a:r>
            <a:r>
              <a:rPr sz="825" baseline="10101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or </a:t>
            </a:r>
            <a:r>
              <a:rPr sz="825" b="1" baseline="1010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physical feat</a:t>
            </a:r>
            <a:r>
              <a:rPr sz="825" b="1" baseline="1515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ures</a:t>
            </a:r>
            <a:endParaRPr sz="825" baseline="15151">
              <a:latin typeface="Grammarsaurus" pitchFamily="2" charset="0"/>
              <a:cs typeface="Arial"/>
            </a:endParaRPr>
          </a:p>
        </p:txBody>
      </p:sp>
      <p:sp>
        <p:nvSpPr>
          <p:cNvPr id="74" name="object 74"/>
          <p:cNvSpPr txBox="1"/>
          <p:nvPr/>
        </p:nvSpPr>
        <p:spPr>
          <a:xfrm rot="21300000">
            <a:off x="3416734" y="4177604"/>
            <a:ext cx="1111872" cy="1558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585"/>
              </a:lnSpc>
            </a:pPr>
            <a:r>
              <a:rPr sz="55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near your </a:t>
            </a:r>
            <a:r>
              <a:rPr sz="825" b="1" baseline="5050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school</a:t>
            </a:r>
            <a:r>
              <a:rPr sz="825" baseline="505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? Tick you</a:t>
            </a:r>
            <a:r>
              <a:rPr sz="825" baseline="10101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r answer.</a:t>
            </a:r>
            <a:endParaRPr sz="825" baseline="10101">
              <a:latin typeface="Grammarsaurus" pitchFamily="2" charset="0"/>
              <a:cs typeface="Arial MT"/>
            </a:endParaRPr>
          </a:p>
        </p:txBody>
      </p:sp>
      <p:grpSp>
        <p:nvGrpSpPr>
          <p:cNvPr id="75" name="object 75"/>
          <p:cNvGrpSpPr/>
          <p:nvPr/>
        </p:nvGrpSpPr>
        <p:grpSpPr>
          <a:xfrm>
            <a:off x="3475262" y="4725348"/>
            <a:ext cx="1682750" cy="1184910"/>
            <a:chOff x="3420475" y="4725348"/>
            <a:chExt cx="1682750" cy="1184910"/>
          </a:xfrm>
        </p:grpSpPr>
        <p:sp>
          <p:nvSpPr>
            <p:cNvPr id="76" name="object 76"/>
            <p:cNvSpPr/>
            <p:nvPr/>
          </p:nvSpPr>
          <p:spPr>
            <a:xfrm>
              <a:off x="3423330" y="4728203"/>
              <a:ext cx="1677035" cy="1179195"/>
            </a:xfrm>
            <a:custGeom>
              <a:avLst/>
              <a:gdLst/>
              <a:ahLst/>
              <a:cxnLst/>
              <a:rect l="l" t="t" r="r" b="b"/>
              <a:pathLst>
                <a:path w="1677035" h="1179195">
                  <a:moveTo>
                    <a:pt x="1575244" y="0"/>
                  </a:moveTo>
                  <a:lnTo>
                    <a:pt x="0" y="156006"/>
                  </a:lnTo>
                  <a:lnTo>
                    <a:pt x="101295" y="1178814"/>
                  </a:lnTo>
                  <a:lnTo>
                    <a:pt x="1676539" y="1022807"/>
                  </a:lnTo>
                  <a:lnTo>
                    <a:pt x="15752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77" name="object 77"/>
            <p:cNvSpPr/>
            <p:nvPr/>
          </p:nvSpPr>
          <p:spPr>
            <a:xfrm>
              <a:off x="3423333" y="4728206"/>
              <a:ext cx="1677035" cy="1179195"/>
            </a:xfrm>
            <a:custGeom>
              <a:avLst/>
              <a:gdLst/>
              <a:ahLst/>
              <a:cxnLst/>
              <a:rect l="l" t="t" r="r" b="b"/>
              <a:pathLst>
                <a:path w="1677035" h="1179195">
                  <a:moveTo>
                    <a:pt x="1676539" y="1022807"/>
                  </a:moveTo>
                  <a:lnTo>
                    <a:pt x="101295" y="1178814"/>
                  </a:lnTo>
                  <a:lnTo>
                    <a:pt x="0" y="156006"/>
                  </a:lnTo>
                  <a:lnTo>
                    <a:pt x="1575244" y="0"/>
                  </a:lnTo>
                  <a:lnTo>
                    <a:pt x="1676539" y="1022807"/>
                  </a:lnTo>
                </a:path>
              </a:pathLst>
            </a:custGeom>
            <a:ln w="5232">
              <a:solidFill>
                <a:srgbClr val="A0B8C8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</p:grpSp>
      <p:grpSp>
        <p:nvGrpSpPr>
          <p:cNvPr id="78" name="object 78"/>
          <p:cNvGrpSpPr/>
          <p:nvPr/>
        </p:nvGrpSpPr>
        <p:grpSpPr>
          <a:xfrm>
            <a:off x="2968795" y="923152"/>
            <a:ext cx="6373495" cy="5603240"/>
            <a:chOff x="2914008" y="923152"/>
            <a:chExt cx="6373495" cy="5603240"/>
          </a:xfrm>
        </p:grpSpPr>
        <p:sp>
          <p:nvSpPr>
            <p:cNvPr id="79" name="object 79"/>
            <p:cNvSpPr/>
            <p:nvPr/>
          </p:nvSpPr>
          <p:spPr>
            <a:xfrm>
              <a:off x="3313864" y="3623031"/>
              <a:ext cx="1575435" cy="156210"/>
            </a:xfrm>
            <a:custGeom>
              <a:avLst/>
              <a:gdLst/>
              <a:ahLst/>
              <a:cxnLst/>
              <a:rect l="l" t="t" r="r" b="b"/>
              <a:pathLst>
                <a:path w="1575435" h="156210">
                  <a:moveTo>
                    <a:pt x="0" y="156006"/>
                  </a:moveTo>
                  <a:lnTo>
                    <a:pt x="1575257" y="0"/>
                  </a:lnTo>
                </a:path>
              </a:pathLst>
            </a:custGeom>
            <a:ln w="3175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80" name="object 80"/>
            <p:cNvSpPr/>
            <p:nvPr/>
          </p:nvSpPr>
          <p:spPr>
            <a:xfrm>
              <a:off x="3329965" y="3785613"/>
              <a:ext cx="1575435" cy="156210"/>
            </a:xfrm>
            <a:custGeom>
              <a:avLst/>
              <a:gdLst/>
              <a:ahLst/>
              <a:cxnLst/>
              <a:rect l="l" t="t" r="r" b="b"/>
              <a:pathLst>
                <a:path w="1575435" h="156210">
                  <a:moveTo>
                    <a:pt x="0" y="156006"/>
                  </a:moveTo>
                  <a:lnTo>
                    <a:pt x="1575257" y="0"/>
                  </a:lnTo>
                </a:path>
              </a:pathLst>
            </a:custGeom>
            <a:ln w="3175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81" name="object 81"/>
            <p:cNvSpPr/>
            <p:nvPr/>
          </p:nvSpPr>
          <p:spPr>
            <a:xfrm>
              <a:off x="3346067" y="3948195"/>
              <a:ext cx="1575435" cy="156210"/>
            </a:xfrm>
            <a:custGeom>
              <a:avLst/>
              <a:gdLst/>
              <a:ahLst/>
              <a:cxnLst/>
              <a:rect l="l" t="t" r="r" b="b"/>
              <a:pathLst>
                <a:path w="1575435" h="156210">
                  <a:moveTo>
                    <a:pt x="0" y="156006"/>
                  </a:moveTo>
                  <a:lnTo>
                    <a:pt x="1575257" y="0"/>
                  </a:lnTo>
                </a:path>
              </a:pathLst>
            </a:custGeom>
            <a:ln w="3175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pic>
          <p:nvPicPr>
            <p:cNvPr id="82" name="object 82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009980" y="1361784"/>
              <a:ext cx="76046" cy="71517"/>
            </a:xfrm>
            <a:prstGeom prst="rect">
              <a:avLst/>
            </a:prstGeom>
          </p:spPr>
        </p:pic>
        <p:sp>
          <p:nvSpPr>
            <p:cNvPr id="83" name="object 83"/>
            <p:cNvSpPr/>
            <p:nvPr/>
          </p:nvSpPr>
          <p:spPr>
            <a:xfrm>
              <a:off x="2917183" y="926327"/>
              <a:ext cx="3878579" cy="5147945"/>
            </a:xfrm>
            <a:custGeom>
              <a:avLst/>
              <a:gdLst/>
              <a:ahLst/>
              <a:cxnLst/>
              <a:rect l="l" t="t" r="r" b="b"/>
              <a:pathLst>
                <a:path w="3878579" h="5147945">
                  <a:moveTo>
                    <a:pt x="3878059" y="4810823"/>
                  </a:moveTo>
                  <a:lnTo>
                    <a:pt x="476465" y="5147716"/>
                  </a:lnTo>
                  <a:lnTo>
                    <a:pt x="0" y="336892"/>
                  </a:lnTo>
                  <a:lnTo>
                    <a:pt x="3401593" y="0"/>
                  </a:lnTo>
                  <a:lnTo>
                    <a:pt x="3878059" y="4810823"/>
                  </a:lnTo>
                  <a:close/>
                </a:path>
              </a:pathLst>
            </a:custGeom>
            <a:ln w="635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pic>
          <p:nvPicPr>
            <p:cNvPr id="84" name="object 84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5041391" y="1006009"/>
              <a:ext cx="4245863" cy="5519927"/>
            </a:xfrm>
            <a:prstGeom prst="rect">
              <a:avLst/>
            </a:prstGeom>
          </p:spPr>
        </p:pic>
        <p:sp>
          <p:nvSpPr>
            <p:cNvPr id="85" name="object 85"/>
            <p:cNvSpPr/>
            <p:nvPr/>
          </p:nvSpPr>
          <p:spPr>
            <a:xfrm>
              <a:off x="5330608" y="1113241"/>
              <a:ext cx="3850640" cy="5129530"/>
            </a:xfrm>
            <a:custGeom>
              <a:avLst/>
              <a:gdLst/>
              <a:ahLst/>
              <a:cxnLst/>
              <a:rect l="l" t="t" r="r" b="b"/>
              <a:pathLst>
                <a:path w="3850640" h="5129530">
                  <a:moveTo>
                    <a:pt x="446430" y="0"/>
                  </a:moveTo>
                  <a:lnTo>
                    <a:pt x="0" y="4813693"/>
                  </a:lnTo>
                  <a:lnTo>
                    <a:pt x="3403625" y="5129352"/>
                  </a:lnTo>
                  <a:lnTo>
                    <a:pt x="3850055" y="315658"/>
                  </a:lnTo>
                  <a:lnTo>
                    <a:pt x="44643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</p:grpSp>
      <p:sp>
        <p:nvSpPr>
          <p:cNvPr id="86" name="object 86"/>
          <p:cNvSpPr txBox="1"/>
          <p:nvPr/>
        </p:nvSpPr>
        <p:spPr>
          <a:xfrm rot="300000">
            <a:off x="6845819" y="5983476"/>
            <a:ext cx="603227" cy="423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35"/>
              </a:lnSpc>
            </a:pPr>
            <a:r>
              <a:rPr sz="35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www.grammarsaurus.co.uk</a:t>
            </a:r>
            <a:endParaRPr sz="350" dirty="0">
              <a:latin typeface="Grammarsaurus" pitchFamily="2" charset="0"/>
              <a:cs typeface="Arial"/>
            </a:endParaRPr>
          </a:p>
        </p:txBody>
      </p:sp>
      <p:pic>
        <p:nvPicPr>
          <p:cNvPr id="87" name="object 87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6740003" y="5922162"/>
            <a:ext cx="96474" cy="96785"/>
          </a:xfrm>
          <a:prstGeom prst="rect">
            <a:avLst/>
          </a:prstGeom>
        </p:spPr>
      </p:pic>
      <p:sp>
        <p:nvSpPr>
          <p:cNvPr id="88" name="object 88"/>
          <p:cNvSpPr txBox="1"/>
          <p:nvPr/>
        </p:nvSpPr>
        <p:spPr>
          <a:xfrm rot="300000">
            <a:off x="6276579" y="1749123"/>
            <a:ext cx="2302522" cy="788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575"/>
              </a:lnSpc>
            </a:pPr>
            <a:r>
              <a:rPr sz="825" b="1" baseline="1010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Dra</a:t>
            </a:r>
            <a:r>
              <a:rPr sz="825" b="1" baseline="5050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w a picture </a:t>
            </a:r>
            <a:r>
              <a:rPr sz="825" baseline="505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of your school below. Includ</a:t>
            </a:r>
            <a:r>
              <a:rPr sz="55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e </a:t>
            </a:r>
            <a:r>
              <a:rPr sz="55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physical </a:t>
            </a:r>
            <a:r>
              <a:rPr sz="55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and </a:t>
            </a:r>
            <a:r>
              <a:rPr sz="55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hum</a:t>
            </a:r>
            <a:endParaRPr sz="550" dirty="0">
              <a:latin typeface="Grammarsaurus" pitchFamily="2" charset="0"/>
              <a:cs typeface="Arial"/>
            </a:endParaRPr>
          </a:p>
        </p:txBody>
      </p:sp>
      <p:sp>
        <p:nvSpPr>
          <p:cNvPr id="89" name="object 89"/>
          <p:cNvSpPr txBox="1"/>
          <p:nvPr/>
        </p:nvSpPr>
        <p:spPr>
          <a:xfrm rot="300000">
            <a:off x="8280419" y="1845989"/>
            <a:ext cx="412625" cy="788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560"/>
              </a:lnSpc>
            </a:pPr>
            <a:r>
              <a:rPr sz="55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an features.</a:t>
            </a:r>
            <a:endParaRPr sz="550">
              <a:latin typeface="Grammarsaurus" pitchFamily="2" charset="0"/>
              <a:cs typeface="Arial"/>
            </a:endParaRPr>
          </a:p>
        </p:txBody>
      </p:sp>
      <p:grpSp>
        <p:nvGrpSpPr>
          <p:cNvPr id="90" name="object 90"/>
          <p:cNvGrpSpPr/>
          <p:nvPr/>
        </p:nvGrpSpPr>
        <p:grpSpPr>
          <a:xfrm>
            <a:off x="5778085" y="1551989"/>
            <a:ext cx="3420110" cy="1987550"/>
            <a:chOff x="5723298" y="1551989"/>
            <a:chExt cx="3420110" cy="1987550"/>
          </a:xfrm>
        </p:grpSpPr>
        <p:sp>
          <p:nvSpPr>
            <p:cNvPr id="91" name="object 91"/>
            <p:cNvSpPr/>
            <p:nvPr/>
          </p:nvSpPr>
          <p:spPr>
            <a:xfrm>
              <a:off x="5736054" y="1555164"/>
              <a:ext cx="3404235" cy="316230"/>
            </a:xfrm>
            <a:custGeom>
              <a:avLst/>
              <a:gdLst/>
              <a:ahLst/>
              <a:cxnLst/>
              <a:rect l="l" t="t" r="r" b="b"/>
              <a:pathLst>
                <a:path w="3404234" h="316230">
                  <a:moveTo>
                    <a:pt x="0" y="0"/>
                  </a:moveTo>
                  <a:lnTo>
                    <a:pt x="3403626" y="315658"/>
                  </a:lnTo>
                </a:path>
              </a:pathLst>
            </a:custGeom>
            <a:ln w="574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92" name="object 92"/>
            <p:cNvSpPr/>
            <p:nvPr/>
          </p:nvSpPr>
          <p:spPr>
            <a:xfrm>
              <a:off x="5726475" y="1720333"/>
              <a:ext cx="3253104" cy="1816100"/>
            </a:xfrm>
            <a:custGeom>
              <a:avLst/>
              <a:gdLst/>
              <a:ahLst/>
              <a:cxnLst/>
              <a:rect l="l" t="t" r="r" b="b"/>
              <a:pathLst>
                <a:path w="3253104" h="1816100">
                  <a:moveTo>
                    <a:pt x="141655" y="0"/>
                  </a:moveTo>
                  <a:lnTo>
                    <a:pt x="0" y="1527352"/>
                  </a:lnTo>
                  <a:lnTo>
                    <a:pt x="3111360" y="1815909"/>
                  </a:lnTo>
                  <a:lnTo>
                    <a:pt x="3253016" y="288544"/>
                  </a:lnTo>
                  <a:lnTo>
                    <a:pt x="1416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93" name="object 93"/>
            <p:cNvSpPr/>
            <p:nvPr/>
          </p:nvSpPr>
          <p:spPr>
            <a:xfrm>
              <a:off x="5726473" y="1720329"/>
              <a:ext cx="3253104" cy="1816100"/>
            </a:xfrm>
            <a:custGeom>
              <a:avLst/>
              <a:gdLst/>
              <a:ahLst/>
              <a:cxnLst/>
              <a:rect l="l" t="t" r="r" b="b"/>
              <a:pathLst>
                <a:path w="3253104" h="1816100">
                  <a:moveTo>
                    <a:pt x="3111360" y="1815909"/>
                  </a:moveTo>
                  <a:lnTo>
                    <a:pt x="0" y="1527352"/>
                  </a:lnTo>
                  <a:lnTo>
                    <a:pt x="141655" y="0"/>
                  </a:lnTo>
                  <a:lnTo>
                    <a:pt x="3253016" y="288556"/>
                  </a:lnTo>
                  <a:lnTo>
                    <a:pt x="3111360" y="1815909"/>
                  </a:lnTo>
                </a:path>
              </a:pathLst>
            </a:custGeom>
            <a:ln w="5740">
              <a:solidFill>
                <a:srgbClr val="A0B8C8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</p:grpSp>
      <p:sp>
        <p:nvSpPr>
          <p:cNvPr id="94" name="object 94"/>
          <p:cNvSpPr txBox="1"/>
          <p:nvPr/>
        </p:nvSpPr>
        <p:spPr>
          <a:xfrm rot="300000">
            <a:off x="6981525" y="3484389"/>
            <a:ext cx="686725" cy="788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565"/>
              </a:lnSpc>
            </a:pPr>
            <a:r>
              <a:rPr sz="825" b="1" baseline="5050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M</a:t>
            </a:r>
            <a:r>
              <a:rPr sz="55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y school’s address</a:t>
            </a:r>
            <a:endParaRPr sz="550">
              <a:latin typeface="Grammarsaurus" pitchFamily="2" charset="0"/>
              <a:cs typeface="Arial"/>
            </a:endParaRPr>
          </a:p>
        </p:txBody>
      </p:sp>
      <p:sp>
        <p:nvSpPr>
          <p:cNvPr id="95" name="object 95"/>
          <p:cNvSpPr txBox="1"/>
          <p:nvPr/>
        </p:nvSpPr>
        <p:spPr>
          <a:xfrm rot="300000">
            <a:off x="5747208" y="3506664"/>
            <a:ext cx="407006" cy="1558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565"/>
              </a:lnSpc>
            </a:pPr>
            <a:r>
              <a:rPr sz="55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School name:</a:t>
            </a:r>
            <a:endParaRPr sz="550">
              <a:latin typeface="Grammarsaurus" pitchFamily="2" charset="0"/>
              <a:cs typeface="Arial MT"/>
            </a:endParaRPr>
          </a:p>
        </p:txBody>
      </p:sp>
      <p:sp>
        <p:nvSpPr>
          <p:cNvPr id="96" name="object 96"/>
          <p:cNvSpPr txBox="1"/>
          <p:nvPr/>
        </p:nvSpPr>
        <p:spPr>
          <a:xfrm rot="300000">
            <a:off x="5732870" y="3677170"/>
            <a:ext cx="587726" cy="1558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565"/>
              </a:lnSpc>
            </a:pPr>
            <a:r>
              <a:rPr sz="55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Number and street:</a:t>
            </a:r>
            <a:endParaRPr sz="550">
              <a:latin typeface="Grammarsaurus" pitchFamily="2" charset="0"/>
              <a:cs typeface="Arial MT"/>
            </a:endParaRPr>
          </a:p>
        </p:txBody>
      </p:sp>
      <p:sp>
        <p:nvSpPr>
          <p:cNvPr id="97" name="object 97"/>
          <p:cNvSpPr txBox="1"/>
          <p:nvPr/>
        </p:nvSpPr>
        <p:spPr>
          <a:xfrm rot="300000">
            <a:off x="6438973" y="3990623"/>
            <a:ext cx="1664117" cy="788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575"/>
              </a:lnSpc>
            </a:pPr>
            <a:r>
              <a:rPr sz="825" b="1" baseline="5050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What is near to your school? T</a:t>
            </a:r>
            <a:r>
              <a:rPr sz="55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ick the answer(s):</a:t>
            </a:r>
            <a:endParaRPr sz="550">
              <a:latin typeface="Grammarsaurus" pitchFamily="2" charset="0"/>
              <a:cs typeface="Arial"/>
            </a:endParaRPr>
          </a:p>
        </p:txBody>
      </p:sp>
      <p:grpSp>
        <p:nvGrpSpPr>
          <p:cNvPr id="98" name="object 98"/>
          <p:cNvGrpSpPr/>
          <p:nvPr/>
        </p:nvGrpSpPr>
        <p:grpSpPr>
          <a:xfrm>
            <a:off x="5604679" y="4156989"/>
            <a:ext cx="3134360" cy="1655445"/>
            <a:chOff x="5549892" y="4156989"/>
            <a:chExt cx="3134360" cy="1655445"/>
          </a:xfrm>
        </p:grpSpPr>
        <p:pic>
          <p:nvPicPr>
            <p:cNvPr id="99" name="object 99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5699664" y="4156989"/>
              <a:ext cx="913375" cy="687489"/>
            </a:xfrm>
            <a:prstGeom prst="rect">
              <a:avLst/>
            </a:prstGeom>
          </p:spPr>
        </p:pic>
        <p:pic>
          <p:nvPicPr>
            <p:cNvPr id="100" name="object 100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691457" y="4253433"/>
              <a:ext cx="986365" cy="771525"/>
            </a:xfrm>
            <a:prstGeom prst="rect">
              <a:avLst/>
            </a:prstGeom>
          </p:spPr>
        </p:pic>
        <p:pic>
          <p:nvPicPr>
            <p:cNvPr id="101" name="object 101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5549892" y="4878298"/>
              <a:ext cx="997021" cy="752231"/>
            </a:xfrm>
            <a:prstGeom prst="rect">
              <a:avLst/>
            </a:prstGeom>
          </p:spPr>
        </p:pic>
        <p:pic>
          <p:nvPicPr>
            <p:cNvPr id="102" name="object 102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6664389" y="4981724"/>
              <a:ext cx="868925" cy="747936"/>
            </a:xfrm>
            <a:prstGeom prst="rect">
              <a:avLst/>
            </a:prstGeom>
          </p:spPr>
        </p:pic>
        <p:pic>
          <p:nvPicPr>
            <p:cNvPr id="103" name="object 103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7641094" y="5072138"/>
              <a:ext cx="996035" cy="740298"/>
            </a:xfrm>
            <a:prstGeom prst="rect">
              <a:avLst/>
            </a:prstGeom>
          </p:spPr>
        </p:pic>
        <p:pic>
          <p:nvPicPr>
            <p:cNvPr id="104" name="object 104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7738706" y="4263491"/>
              <a:ext cx="944994" cy="802979"/>
            </a:xfrm>
            <a:prstGeom prst="rect">
              <a:avLst/>
            </a:prstGeom>
          </p:spPr>
        </p:pic>
        <p:sp>
          <p:nvSpPr>
            <p:cNvPr id="105" name="object 105"/>
            <p:cNvSpPr/>
            <p:nvPr/>
          </p:nvSpPr>
          <p:spPr>
            <a:xfrm>
              <a:off x="6827264" y="4787662"/>
              <a:ext cx="647065" cy="227965"/>
            </a:xfrm>
            <a:custGeom>
              <a:avLst/>
              <a:gdLst/>
              <a:ahLst/>
              <a:cxnLst/>
              <a:rect l="l" t="t" r="r" b="b"/>
              <a:pathLst>
                <a:path w="647065" h="227964">
                  <a:moveTo>
                    <a:pt x="15659" y="0"/>
                  </a:moveTo>
                  <a:lnTo>
                    <a:pt x="0" y="168922"/>
                  </a:lnTo>
                  <a:lnTo>
                    <a:pt x="631113" y="227456"/>
                  </a:lnTo>
                  <a:lnTo>
                    <a:pt x="646772" y="58534"/>
                  </a:lnTo>
                  <a:lnTo>
                    <a:pt x="15659" y="0"/>
                  </a:lnTo>
                  <a:close/>
                </a:path>
              </a:pathLst>
            </a:custGeom>
            <a:solidFill>
              <a:srgbClr val="F5F8FF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106" name="object 106"/>
            <p:cNvSpPr/>
            <p:nvPr/>
          </p:nvSpPr>
          <p:spPr>
            <a:xfrm>
              <a:off x="6827255" y="4787659"/>
              <a:ext cx="647065" cy="227965"/>
            </a:xfrm>
            <a:custGeom>
              <a:avLst/>
              <a:gdLst/>
              <a:ahLst/>
              <a:cxnLst/>
              <a:rect l="l" t="t" r="r" b="b"/>
              <a:pathLst>
                <a:path w="647065" h="227964">
                  <a:moveTo>
                    <a:pt x="631126" y="227457"/>
                  </a:moveTo>
                  <a:lnTo>
                    <a:pt x="0" y="168922"/>
                  </a:lnTo>
                  <a:lnTo>
                    <a:pt x="15671" y="0"/>
                  </a:lnTo>
                  <a:lnTo>
                    <a:pt x="646798" y="58534"/>
                  </a:lnTo>
                  <a:lnTo>
                    <a:pt x="631126" y="227457"/>
                  </a:lnTo>
                  <a:close/>
                </a:path>
              </a:pathLst>
            </a:custGeom>
            <a:ln w="5181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107" name="object 107"/>
            <p:cNvSpPr/>
            <p:nvPr/>
          </p:nvSpPr>
          <p:spPr>
            <a:xfrm>
              <a:off x="5770103" y="4689615"/>
              <a:ext cx="647065" cy="227965"/>
            </a:xfrm>
            <a:custGeom>
              <a:avLst/>
              <a:gdLst/>
              <a:ahLst/>
              <a:cxnLst/>
              <a:rect l="l" t="t" r="r" b="b"/>
              <a:pathLst>
                <a:path w="647064" h="227964">
                  <a:moveTo>
                    <a:pt x="15671" y="0"/>
                  </a:moveTo>
                  <a:lnTo>
                    <a:pt x="0" y="168922"/>
                  </a:lnTo>
                  <a:lnTo>
                    <a:pt x="631113" y="227456"/>
                  </a:lnTo>
                  <a:lnTo>
                    <a:pt x="646785" y="58534"/>
                  </a:lnTo>
                  <a:lnTo>
                    <a:pt x="15671" y="0"/>
                  </a:lnTo>
                  <a:close/>
                </a:path>
              </a:pathLst>
            </a:custGeom>
            <a:solidFill>
              <a:srgbClr val="F5F8FF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108" name="object 108"/>
            <p:cNvSpPr/>
            <p:nvPr/>
          </p:nvSpPr>
          <p:spPr>
            <a:xfrm>
              <a:off x="5770100" y="4689610"/>
              <a:ext cx="647065" cy="227965"/>
            </a:xfrm>
            <a:custGeom>
              <a:avLst/>
              <a:gdLst/>
              <a:ahLst/>
              <a:cxnLst/>
              <a:rect l="l" t="t" r="r" b="b"/>
              <a:pathLst>
                <a:path w="647064" h="227964">
                  <a:moveTo>
                    <a:pt x="631126" y="227456"/>
                  </a:moveTo>
                  <a:lnTo>
                    <a:pt x="0" y="168922"/>
                  </a:lnTo>
                  <a:lnTo>
                    <a:pt x="15671" y="0"/>
                  </a:lnTo>
                  <a:lnTo>
                    <a:pt x="646798" y="58534"/>
                  </a:lnTo>
                  <a:lnTo>
                    <a:pt x="631126" y="227456"/>
                  </a:lnTo>
                  <a:close/>
                </a:path>
              </a:pathLst>
            </a:custGeom>
            <a:ln w="5181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</p:grpSp>
      <p:sp>
        <p:nvSpPr>
          <p:cNvPr id="109" name="object 109"/>
          <p:cNvSpPr txBox="1"/>
          <p:nvPr/>
        </p:nvSpPr>
        <p:spPr>
          <a:xfrm rot="300000">
            <a:off x="7013061" y="4838392"/>
            <a:ext cx="465558" cy="150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15"/>
              </a:lnSpc>
            </a:pPr>
            <a:r>
              <a:rPr sz="115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houses</a:t>
            </a:r>
            <a:endParaRPr sz="1150">
              <a:latin typeface="Grammarsaurus" pitchFamily="2" charset="0"/>
              <a:cs typeface="Arial MT"/>
            </a:endParaRPr>
          </a:p>
        </p:txBody>
      </p:sp>
      <p:sp>
        <p:nvSpPr>
          <p:cNvPr id="110" name="object 110"/>
          <p:cNvSpPr txBox="1"/>
          <p:nvPr/>
        </p:nvSpPr>
        <p:spPr>
          <a:xfrm rot="300000">
            <a:off x="6008285" y="4738911"/>
            <a:ext cx="331813" cy="150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20"/>
              </a:lnSpc>
            </a:pPr>
            <a:r>
              <a:rPr sz="115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river</a:t>
            </a:r>
            <a:endParaRPr sz="1150" dirty="0">
              <a:latin typeface="Grammarsaurus" pitchFamily="2" charset="0"/>
              <a:cs typeface="Arial MT"/>
            </a:endParaRPr>
          </a:p>
        </p:txBody>
      </p:sp>
      <p:grpSp>
        <p:nvGrpSpPr>
          <p:cNvPr id="111" name="object 111"/>
          <p:cNvGrpSpPr/>
          <p:nvPr/>
        </p:nvGrpSpPr>
        <p:grpSpPr>
          <a:xfrm>
            <a:off x="5747968" y="5485338"/>
            <a:ext cx="1710055" cy="331470"/>
            <a:chOff x="5693181" y="5485338"/>
            <a:chExt cx="1710055" cy="331470"/>
          </a:xfrm>
        </p:grpSpPr>
        <p:sp>
          <p:nvSpPr>
            <p:cNvPr id="112" name="object 112"/>
            <p:cNvSpPr/>
            <p:nvPr/>
          </p:nvSpPr>
          <p:spPr>
            <a:xfrm>
              <a:off x="6753198" y="5586231"/>
              <a:ext cx="647065" cy="227965"/>
            </a:xfrm>
            <a:custGeom>
              <a:avLst/>
              <a:gdLst/>
              <a:ahLst/>
              <a:cxnLst/>
              <a:rect l="l" t="t" r="r" b="b"/>
              <a:pathLst>
                <a:path w="647065" h="227964">
                  <a:moveTo>
                    <a:pt x="15671" y="0"/>
                  </a:moveTo>
                  <a:lnTo>
                    <a:pt x="0" y="168922"/>
                  </a:lnTo>
                  <a:lnTo>
                    <a:pt x="631113" y="227456"/>
                  </a:lnTo>
                  <a:lnTo>
                    <a:pt x="646785" y="58534"/>
                  </a:lnTo>
                  <a:lnTo>
                    <a:pt x="15671" y="0"/>
                  </a:lnTo>
                  <a:close/>
                </a:path>
              </a:pathLst>
            </a:custGeom>
            <a:solidFill>
              <a:srgbClr val="F5F8FF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113" name="object 113"/>
            <p:cNvSpPr/>
            <p:nvPr/>
          </p:nvSpPr>
          <p:spPr>
            <a:xfrm>
              <a:off x="6753194" y="5586227"/>
              <a:ext cx="647065" cy="227965"/>
            </a:xfrm>
            <a:custGeom>
              <a:avLst/>
              <a:gdLst/>
              <a:ahLst/>
              <a:cxnLst/>
              <a:rect l="l" t="t" r="r" b="b"/>
              <a:pathLst>
                <a:path w="647065" h="227964">
                  <a:moveTo>
                    <a:pt x="631126" y="227456"/>
                  </a:moveTo>
                  <a:lnTo>
                    <a:pt x="0" y="168922"/>
                  </a:lnTo>
                  <a:lnTo>
                    <a:pt x="15671" y="0"/>
                  </a:lnTo>
                  <a:lnTo>
                    <a:pt x="646798" y="58534"/>
                  </a:lnTo>
                  <a:lnTo>
                    <a:pt x="631126" y="227456"/>
                  </a:lnTo>
                  <a:close/>
                </a:path>
              </a:pathLst>
            </a:custGeom>
            <a:ln w="5181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114" name="object 114"/>
            <p:cNvSpPr/>
            <p:nvPr/>
          </p:nvSpPr>
          <p:spPr>
            <a:xfrm>
              <a:off x="5696037" y="5488197"/>
              <a:ext cx="647065" cy="227965"/>
            </a:xfrm>
            <a:custGeom>
              <a:avLst/>
              <a:gdLst/>
              <a:ahLst/>
              <a:cxnLst/>
              <a:rect l="l" t="t" r="r" b="b"/>
              <a:pathLst>
                <a:path w="647064" h="227964">
                  <a:moveTo>
                    <a:pt x="15671" y="0"/>
                  </a:moveTo>
                  <a:lnTo>
                    <a:pt x="0" y="168909"/>
                  </a:lnTo>
                  <a:lnTo>
                    <a:pt x="631126" y="227444"/>
                  </a:lnTo>
                  <a:lnTo>
                    <a:pt x="646785" y="58534"/>
                  </a:lnTo>
                  <a:lnTo>
                    <a:pt x="15671" y="0"/>
                  </a:lnTo>
                  <a:close/>
                </a:path>
              </a:pathLst>
            </a:custGeom>
            <a:solidFill>
              <a:srgbClr val="F5F8FF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115" name="object 115"/>
            <p:cNvSpPr/>
            <p:nvPr/>
          </p:nvSpPr>
          <p:spPr>
            <a:xfrm>
              <a:off x="5696039" y="5488195"/>
              <a:ext cx="647065" cy="227965"/>
            </a:xfrm>
            <a:custGeom>
              <a:avLst/>
              <a:gdLst/>
              <a:ahLst/>
              <a:cxnLst/>
              <a:rect l="l" t="t" r="r" b="b"/>
              <a:pathLst>
                <a:path w="647064" h="227964">
                  <a:moveTo>
                    <a:pt x="631126" y="227444"/>
                  </a:moveTo>
                  <a:lnTo>
                    <a:pt x="0" y="168910"/>
                  </a:lnTo>
                  <a:lnTo>
                    <a:pt x="15671" y="0"/>
                  </a:lnTo>
                  <a:lnTo>
                    <a:pt x="646785" y="58534"/>
                  </a:lnTo>
                  <a:lnTo>
                    <a:pt x="631126" y="227444"/>
                  </a:lnTo>
                  <a:close/>
                </a:path>
              </a:pathLst>
            </a:custGeom>
            <a:ln w="5181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</p:grpSp>
      <p:sp>
        <p:nvSpPr>
          <p:cNvPr id="116" name="object 116"/>
          <p:cNvSpPr txBox="1"/>
          <p:nvPr/>
        </p:nvSpPr>
        <p:spPr>
          <a:xfrm rot="300000">
            <a:off x="6965125" y="5636405"/>
            <a:ext cx="402353" cy="150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15"/>
              </a:lnSpc>
            </a:pPr>
            <a:r>
              <a:rPr sz="115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shops</a:t>
            </a:r>
            <a:endParaRPr sz="1150">
              <a:latin typeface="Grammarsaurus" pitchFamily="2" charset="0"/>
              <a:cs typeface="Arial MT"/>
            </a:endParaRPr>
          </a:p>
        </p:txBody>
      </p:sp>
      <p:sp>
        <p:nvSpPr>
          <p:cNvPr id="117" name="object 117"/>
          <p:cNvSpPr txBox="1"/>
          <p:nvPr/>
        </p:nvSpPr>
        <p:spPr>
          <a:xfrm rot="300000">
            <a:off x="5951934" y="5537408"/>
            <a:ext cx="295793" cy="150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20"/>
              </a:lnSpc>
            </a:pPr>
            <a:r>
              <a:rPr sz="115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hills</a:t>
            </a:r>
            <a:endParaRPr sz="1150">
              <a:latin typeface="Grammarsaurus" pitchFamily="2" charset="0"/>
              <a:cs typeface="Arial MT"/>
            </a:endParaRPr>
          </a:p>
        </p:txBody>
      </p:sp>
      <p:grpSp>
        <p:nvGrpSpPr>
          <p:cNvPr id="118" name="object 118"/>
          <p:cNvGrpSpPr/>
          <p:nvPr/>
        </p:nvGrpSpPr>
        <p:grpSpPr>
          <a:xfrm>
            <a:off x="7838546" y="4876904"/>
            <a:ext cx="723265" cy="1031875"/>
            <a:chOff x="7783759" y="4876904"/>
            <a:chExt cx="723265" cy="1031875"/>
          </a:xfrm>
        </p:grpSpPr>
        <p:sp>
          <p:nvSpPr>
            <p:cNvPr id="119" name="object 119"/>
            <p:cNvSpPr/>
            <p:nvPr/>
          </p:nvSpPr>
          <p:spPr>
            <a:xfrm>
              <a:off x="7857347" y="4879765"/>
              <a:ext cx="647065" cy="227965"/>
            </a:xfrm>
            <a:custGeom>
              <a:avLst/>
              <a:gdLst/>
              <a:ahLst/>
              <a:cxnLst/>
              <a:rect l="l" t="t" r="r" b="b"/>
              <a:pathLst>
                <a:path w="647065" h="227964">
                  <a:moveTo>
                    <a:pt x="15659" y="0"/>
                  </a:moveTo>
                  <a:lnTo>
                    <a:pt x="0" y="168922"/>
                  </a:lnTo>
                  <a:lnTo>
                    <a:pt x="631113" y="227456"/>
                  </a:lnTo>
                  <a:lnTo>
                    <a:pt x="646785" y="58534"/>
                  </a:lnTo>
                  <a:lnTo>
                    <a:pt x="15659" y="0"/>
                  </a:lnTo>
                  <a:close/>
                </a:path>
              </a:pathLst>
            </a:custGeom>
            <a:solidFill>
              <a:srgbClr val="F5F8FF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120" name="object 120"/>
            <p:cNvSpPr/>
            <p:nvPr/>
          </p:nvSpPr>
          <p:spPr>
            <a:xfrm>
              <a:off x="7857339" y="4879761"/>
              <a:ext cx="647065" cy="227965"/>
            </a:xfrm>
            <a:custGeom>
              <a:avLst/>
              <a:gdLst/>
              <a:ahLst/>
              <a:cxnLst/>
              <a:rect l="l" t="t" r="r" b="b"/>
              <a:pathLst>
                <a:path w="647065" h="227964">
                  <a:moveTo>
                    <a:pt x="631126" y="227456"/>
                  </a:moveTo>
                  <a:lnTo>
                    <a:pt x="0" y="168922"/>
                  </a:lnTo>
                  <a:lnTo>
                    <a:pt x="15671" y="0"/>
                  </a:lnTo>
                  <a:lnTo>
                    <a:pt x="646798" y="58534"/>
                  </a:lnTo>
                  <a:lnTo>
                    <a:pt x="631126" y="227456"/>
                  </a:lnTo>
                  <a:close/>
                </a:path>
              </a:pathLst>
            </a:custGeom>
            <a:ln w="5181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121" name="object 121"/>
            <p:cNvSpPr/>
            <p:nvPr/>
          </p:nvSpPr>
          <p:spPr>
            <a:xfrm>
              <a:off x="7786618" y="5678049"/>
              <a:ext cx="647065" cy="227965"/>
            </a:xfrm>
            <a:custGeom>
              <a:avLst/>
              <a:gdLst/>
              <a:ahLst/>
              <a:cxnLst/>
              <a:rect l="l" t="t" r="r" b="b"/>
              <a:pathLst>
                <a:path w="647065" h="227964">
                  <a:moveTo>
                    <a:pt x="15671" y="0"/>
                  </a:moveTo>
                  <a:lnTo>
                    <a:pt x="0" y="168909"/>
                  </a:lnTo>
                  <a:lnTo>
                    <a:pt x="631113" y="227444"/>
                  </a:lnTo>
                  <a:lnTo>
                    <a:pt x="646785" y="58534"/>
                  </a:lnTo>
                  <a:lnTo>
                    <a:pt x="15671" y="0"/>
                  </a:lnTo>
                  <a:close/>
                </a:path>
              </a:pathLst>
            </a:custGeom>
            <a:solidFill>
              <a:srgbClr val="F5F8FF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122" name="object 122"/>
            <p:cNvSpPr/>
            <p:nvPr/>
          </p:nvSpPr>
          <p:spPr>
            <a:xfrm>
              <a:off x="7786617" y="5678050"/>
              <a:ext cx="647065" cy="227965"/>
            </a:xfrm>
            <a:custGeom>
              <a:avLst/>
              <a:gdLst/>
              <a:ahLst/>
              <a:cxnLst/>
              <a:rect l="l" t="t" r="r" b="b"/>
              <a:pathLst>
                <a:path w="647065" h="227964">
                  <a:moveTo>
                    <a:pt x="631126" y="227444"/>
                  </a:moveTo>
                  <a:lnTo>
                    <a:pt x="0" y="168910"/>
                  </a:lnTo>
                  <a:lnTo>
                    <a:pt x="15671" y="0"/>
                  </a:lnTo>
                  <a:lnTo>
                    <a:pt x="646798" y="58534"/>
                  </a:lnTo>
                  <a:lnTo>
                    <a:pt x="631126" y="227444"/>
                  </a:lnTo>
                  <a:close/>
                </a:path>
              </a:pathLst>
            </a:custGeom>
            <a:ln w="5181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</p:grpSp>
      <p:sp>
        <p:nvSpPr>
          <p:cNvPr id="123" name="object 123"/>
          <p:cNvSpPr txBox="1"/>
          <p:nvPr/>
        </p:nvSpPr>
        <p:spPr>
          <a:xfrm rot="300000">
            <a:off x="8018124" y="4934096"/>
            <a:ext cx="596156" cy="150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15"/>
              </a:lnSpc>
            </a:pPr>
            <a:r>
              <a:rPr sz="115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hospital</a:t>
            </a:r>
            <a:endParaRPr sz="1150" dirty="0">
              <a:latin typeface="Grammarsaurus" pitchFamily="2" charset="0"/>
              <a:cs typeface="Arial MT"/>
            </a:endParaRPr>
          </a:p>
        </p:txBody>
      </p:sp>
      <p:sp>
        <p:nvSpPr>
          <p:cNvPr id="124" name="object 124"/>
          <p:cNvSpPr txBox="1"/>
          <p:nvPr/>
        </p:nvSpPr>
        <p:spPr>
          <a:xfrm rot="300000">
            <a:off x="7991953" y="5730824"/>
            <a:ext cx="473469" cy="150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15"/>
              </a:lnSpc>
            </a:pPr>
            <a:r>
              <a:rPr sz="115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beach</a:t>
            </a:r>
            <a:endParaRPr sz="1150">
              <a:latin typeface="Grammarsaurus" pitchFamily="2" charset="0"/>
              <a:cs typeface="Arial MT"/>
            </a:endParaRPr>
          </a:p>
        </p:txBody>
      </p:sp>
      <p:sp>
        <p:nvSpPr>
          <p:cNvPr id="125" name="object 125"/>
          <p:cNvSpPr txBox="1"/>
          <p:nvPr/>
        </p:nvSpPr>
        <p:spPr>
          <a:xfrm rot="300000">
            <a:off x="5957828" y="1300789"/>
            <a:ext cx="2455212" cy="1365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030"/>
              </a:lnSpc>
            </a:pPr>
            <a:r>
              <a:rPr sz="1575" b="1" baseline="2645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Where is my school </a:t>
            </a:r>
            <a:r>
              <a:rPr sz="105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on the street?</a:t>
            </a:r>
            <a:endParaRPr sz="1050" dirty="0">
              <a:latin typeface="Grammarsaurus" pitchFamily="2" charset="0"/>
              <a:cs typeface="Arial"/>
            </a:endParaRPr>
          </a:p>
        </p:txBody>
      </p:sp>
      <p:sp>
        <p:nvSpPr>
          <p:cNvPr id="126" name="object 126"/>
          <p:cNvSpPr txBox="1"/>
          <p:nvPr/>
        </p:nvSpPr>
        <p:spPr>
          <a:xfrm rot="300000">
            <a:off x="5948632" y="1393767"/>
            <a:ext cx="1326140" cy="827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35"/>
              </a:lnSpc>
            </a:pPr>
            <a:r>
              <a:rPr sz="975" b="1" baseline="4273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Key </a:t>
            </a:r>
            <a:r>
              <a:rPr sz="65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Geographical Skills:</a:t>
            </a:r>
            <a:endParaRPr sz="650" dirty="0">
              <a:latin typeface="Grammarsaurus" pitchFamily="2" charset="0"/>
              <a:cs typeface="Arial"/>
            </a:endParaRPr>
          </a:p>
        </p:txBody>
      </p:sp>
      <p:grpSp>
        <p:nvGrpSpPr>
          <p:cNvPr id="127" name="object 127"/>
          <p:cNvGrpSpPr/>
          <p:nvPr/>
        </p:nvGrpSpPr>
        <p:grpSpPr>
          <a:xfrm>
            <a:off x="6896932" y="1426048"/>
            <a:ext cx="447675" cy="213360"/>
            <a:chOff x="6842145" y="1426048"/>
            <a:chExt cx="447675" cy="213360"/>
          </a:xfrm>
        </p:grpSpPr>
        <p:pic>
          <p:nvPicPr>
            <p:cNvPr id="128" name="object 128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7215042" y="1568961"/>
              <a:ext cx="74674" cy="70032"/>
            </a:xfrm>
            <a:prstGeom prst="rect">
              <a:avLst/>
            </a:prstGeom>
          </p:spPr>
        </p:pic>
        <p:pic>
          <p:nvPicPr>
            <p:cNvPr id="129" name="object 129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6842145" y="1426048"/>
              <a:ext cx="197814" cy="189778"/>
            </a:xfrm>
            <a:prstGeom prst="rect">
              <a:avLst/>
            </a:prstGeom>
          </p:spPr>
        </p:pic>
      </p:grpSp>
      <p:sp>
        <p:nvSpPr>
          <p:cNvPr id="130" name="object 130"/>
          <p:cNvSpPr txBox="1"/>
          <p:nvPr/>
        </p:nvSpPr>
        <p:spPr>
          <a:xfrm rot="300000">
            <a:off x="5940696" y="1475053"/>
            <a:ext cx="1201219" cy="1019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750"/>
              </a:lnSpc>
            </a:pPr>
            <a:r>
              <a:rPr sz="975" b="1" baseline="4273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Key </a:t>
            </a:r>
            <a:r>
              <a:rPr sz="65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Geographical Concepts:</a:t>
            </a:r>
            <a:endParaRPr sz="650" dirty="0">
              <a:latin typeface="Grammarsaurus" pitchFamily="2" charset="0"/>
              <a:cs typeface="Arial"/>
            </a:endParaRPr>
          </a:p>
        </p:txBody>
      </p:sp>
      <p:sp>
        <p:nvSpPr>
          <p:cNvPr id="131" name="object 131"/>
          <p:cNvSpPr txBox="1"/>
          <p:nvPr/>
        </p:nvSpPr>
        <p:spPr>
          <a:xfrm rot="300000">
            <a:off x="7107945" y="1567391"/>
            <a:ext cx="106831" cy="461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r>
              <a:rPr sz="300" b="1" dirty="0">
                <a:solidFill>
                  <a:srgbClr val="3C392B"/>
                </a:solidFill>
                <a:latin typeface="Grammarsaurus" pitchFamily="2" charset="0"/>
                <a:cs typeface="Arial"/>
              </a:rPr>
              <a:t>Place</a:t>
            </a:r>
            <a:endParaRPr sz="300">
              <a:latin typeface="Grammarsaurus" pitchFamily="2" charset="0"/>
              <a:cs typeface="Arial"/>
            </a:endParaRPr>
          </a:p>
        </p:txBody>
      </p:sp>
      <p:sp>
        <p:nvSpPr>
          <p:cNvPr id="132" name="object 132"/>
          <p:cNvSpPr txBox="1"/>
          <p:nvPr/>
        </p:nvSpPr>
        <p:spPr>
          <a:xfrm rot="300000">
            <a:off x="6985866" y="1487099"/>
            <a:ext cx="667714" cy="403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15"/>
              </a:lnSpc>
            </a:pPr>
            <a:r>
              <a:rPr sz="300" b="1" dirty="0">
                <a:solidFill>
                  <a:srgbClr val="3C392B"/>
                </a:solidFill>
                <a:latin typeface="Grammarsaurus" pitchFamily="2" charset="0"/>
                <a:cs typeface="Arial"/>
              </a:rPr>
              <a:t>Human and physical geography</a:t>
            </a:r>
            <a:endParaRPr sz="300">
              <a:latin typeface="Grammarsaurus" pitchFamily="2" charset="0"/>
              <a:cs typeface="Arial"/>
            </a:endParaRPr>
          </a:p>
        </p:txBody>
      </p:sp>
      <p:sp>
        <p:nvSpPr>
          <p:cNvPr id="133" name="object 133"/>
          <p:cNvSpPr txBox="1"/>
          <p:nvPr/>
        </p:nvSpPr>
        <p:spPr>
          <a:xfrm rot="300000">
            <a:off x="7364099" y="1596791"/>
            <a:ext cx="110979" cy="40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15"/>
              </a:lnSpc>
            </a:pPr>
            <a:r>
              <a:rPr sz="300" b="1" dirty="0">
                <a:solidFill>
                  <a:srgbClr val="3C392B"/>
                </a:solidFill>
                <a:latin typeface="Grammarsaurus" pitchFamily="2" charset="0"/>
                <a:cs typeface="Arial"/>
              </a:rPr>
              <a:t>Space</a:t>
            </a:r>
            <a:endParaRPr sz="300">
              <a:latin typeface="Grammarsaurus" pitchFamily="2" charset="0"/>
              <a:cs typeface="Arial"/>
            </a:endParaRPr>
          </a:p>
        </p:txBody>
      </p:sp>
      <p:grpSp>
        <p:nvGrpSpPr>
          <p:cNvPr id="134" name="object 134"/>
          <p:cNvGrpSpPr/>
          <p:nvPr/>
        </p:nvGrpSpPr>
        <p:grpSpPr>
          <a:xfrm>
            <a:off x="7235075" y="1481811"/>
            <a:ext cx="421640" cy="154940"/>
            <a:chOff x="7180288" y="1481811"/>
            <a:chExt cx="421640" cy="154940"/>
          </a:xfrm>
        </p:grpSpPr>
        <p:sp>
          <p:nvSpPr>
            <p:cNvPr id="135" name="object 135"/>
            <p:cNvSpPr/>
            <p:nvPr/>
          </p:nvSpPr>
          <p:spPr>
            <a:xfrm>
              <a:off x="7180923" y="1564251"/>
              <a:ext cx="6985" cy="71755"/>
            </a:xfrm>
            <a:custGeom>
              <a:avLst/>
              <a:gdLst/>
              <a:ahLst/>
              <a:cxnLst/>
              <a:rect l="l" t="t" r="r" b="b"/>
              <a:pathLst>
                <a:path w="6984" h="71755">
                  <a:moveTo>
                    <a:pt x="0" y="71539"/>
                  </a:moveTo>
                  <a:lnTo>
                    <a:pt x="6629" y="0"/>
                  </a:lnTo>
                </a:path>
              </a:pathLst>
            </a:custGeom>
            <a:ln w="3175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136" name="object 136"/>
            <p:cNvSpPr/>
            <p:nvPr/>
          </p:nvSpPr>
          <p:spPr>
            <a:xfrm>
              <a:off x="7492850" y="1482446"/>
              <a:ext cx="6985" cy="71755"/>
            </a:xfrm>
            <a:custGeom>
              <a:avLst/>
              <a:gdLst/>
              <a:ahLst/>
              <a:cxnLst/>
              <a:rect l="l" t="t" r="r" b="b"/>
              <a:pathLst>
                <a:path w="6984" h="71755">
                  <a:moveTo>
                    <a:pt x="0" y="71539"/>
                  </a:moveTo>
                  <a:lnTo>
                    <a:pt x="6629" y="0"/>
                  </a:lnTo>
                </a:path>
              </a:pathLst>
            </a:custGeom>
            <a:ln w="3175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pic>
          <p:nvPicPr>
            <p:cNvPr id="137" name="object 137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7526896" y="1489510"/>
              <a:ext cx="74674" cy="70040"/>
            </a:xfrm>
            <a:prstGeom prst="rect">
              <a:avLst/>
            </a:prstGeom>
          </p:spPr>
        </p:pic>
      </p:grpSp>
      <p:sp>
        <p:nvSpPr>
          <p:cNvPr id="138" name="object 138"/>
          <p:cNvSpPr txBox="1"/>
          <p:nvPr/>
        </p:nvSpPr>
        <p:spPr>
          <a:xfrm rot="300000">
            <a:off x="7668342" y="1534989"/>
            <a:ext cx="338969" cy="403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10"/>
              </a:lnSpc>
            </a:pPr>
            <a:r>
              <a:rPr sz="300" b="1" dirty="0">
                <a:solidFill>
                  <a:srgbClr val="3C392B"/>
                </a:solidFill>
                <a:latin typeface="Grammarsaurus" pitchFamily="2" charset="0"/>
                <a:cs typeface="Arial"/>
              </a:rPr>
              <a:t>Place knowledge</a:t>
            </a:r>
            <a:endParaRPr sz="300" dirty="0">
              <a:latin typeface="Grammarsaurus" pitchFamily="2" charset="0"/>
              <a:cs typeface="Arial"/>
            </a:endParaRPr>
          </a:p>
        </p:txBody>
      </p:sp>
      <p:grpSp>
        <p:nvGrpSpPr>
          <p:cNvPr id="139" name="object 139"/>
          <p:cNvGrpSpPr/>
          <p:nvPr/>
        </p:nvGrpSpPr>
        <p:grpSpPr>
          <a:xfrm>
            <a:off x="294816" y="1110120"/>
            <a:ext cx="11712575" cy="5135880"/>
            <a:chOff x="240029" y="1110120"/>
            <a:chExt cx="11712575" cy="5135880"/>
          </a:xfrm>
        </p:grpSpPr>
        <p:sp>
          <p:nvSpPr>
            <p:cNvPr id="140" name="object 140"/>
            <p:cNvSpPr/>
            <p:nvPr/>
          </p:nvSpPr>
          <p:spPr>
            <a:xfrm>
              <a:off x="7915962" y="1521688"/>
              <a:ext cx="6985" cy="71755"/>
            </a:xfrm>
            <a:custGeom>
              <a:avLst/>
              <a:gdLst/>
              <a:ahLst/>
              <a:cxnLst/>
              <a:rect l="l" t="t" r="r" b="b"/>
              <a:pathLst>
                <a:path w="6984" h="71755">
                  <a:moveTo>
                    <a:pt x="0" y="71539"/>
                  </a:moveTo>
                  <a:lnTo>
                    <a:pt x="6629" y="0"/>
                  </a:lnTo>
                </a:path>
              </a:pathLst>
            </a:custGeom>
            <a:ln w="3175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141" name="object 141"/>
            <p:cNvSpPr/>
            <p:nvPr/>
          </p:nvSpPr>
          <p:spPr>
            <a:xfrm>
              <a:off x="5330534" y="1113295"/>
              <a:ext cx="3850640" cy="5129530"/>
            </a:xfrm>
            <a:custGeom>
              <a:avLst/>
              <a:gdLst/>
              <a:ahLst/>
              <a:cxnLst/>
              <a:rect l="l" t="t" r="r" b="b"/>
              <a:pathLst>
                <a:path w="3850640" h="5129530">
                  <a:moveTo>
                    <a:pt x="3403638" y="5129364"/>
                  </a:moveTo>
                  <a:lnTo>
                    <a:pt x="0" y="4813706"/>
                  </a:lnTo>
                  <a:lnTo>
                    <a:pt x="446443" y="0"/>
                  </a:lnTo>
                  <a:lnTo>
                    <a:pt x="3850068" y="315658"/>
                  </a:lnTo>
                  <a:lnTo>
                    <a:pt x="3403638" y="5129364"/>
                  </a:lnTo>
                  <a:close/>
                </a:path>
              </a:pathLst>
            </a:custGeom>
            <a:ln w="635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142" name="object 142"/>
            <p:cNvSpPr/>
            <p:nvPr/>
          </p:nvSpPr>
          <p:spPr>
            <a:xfrm>
              <a:off x="246379" y="2899841"/>
              <a:ext cx="11699875" cy="1485900"/>
            </a:xfrm>
            <a:custGeom>
              <a:avLst/>
              <a:gdLst/>
              <a:ahLst/>
              <a:cxnLst/>
              <a:rect l="l" t="t" r="r" b="b"/>
              <a:pathLst>
                <a:path w="11699875" h="1485900">
                  <a:moveTo>
                    <a:pt x="11699252" y="0"/>
                  </a:moveTo>
                  <a:lnTo>
                    <a:pt x="0" y="0"/>
                  </a:lnTo>
                  <a:lnTo>
                    <a:pt x="0" y="1485849"/>
                  </a:lnTo>
                  <a:lnTo>
                    <a:pt x="11699252" y="1485849"/>
                  </a:lnTo>
                  <a:lnTo>
                    <a:pt x="11699252" y="0"/>
                  </a:lnTo>
                  <a:close/>
                </a:path>
              </a:pathLst>
            </a:custGeom>
            <a:solidFill>
              <a:srgbClr val="FFB085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143" name="object 143"/>
            <p:cNvSpPr/>
            <p:nvPr/>
          </p:nvSpPr>
          <p:spPr>
            <a:xfrm>
              <a:off x="246379" y="2899841"/>
              <a:ext cx="11699875" cy="1485900"/>
            </a:xfrm>
            <a:custGeom>
              <a:avLst/>
              <a:gdLst/>
              <a:ahLst/>
              <a:cxnLst/>
              <a:rect l="l" t="t" r="r" b="b"/>
              <a:pathLst>
                <a:path w="11699875" h="1485900">
                  <a:moveTo>
                    <a:pt x="11699252" y="1485849"/>
                  </a:moveTo>
                  <a:lnTo>
                    <a:pt x="0" y="1485849"/>
                  </a:lnTo>
                  <a:lnTo>
                    <a:pt x="0" y="0"/>
                  </a:lnTo>
                  <a:lnTo>
                    <a:pt x="11699252" y="0"/>
                  </a:lnTo>
                  <a:lnTo>
                    <a:pt x="11699252" y="1485849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</p:grpSp>
      <p:sp>
        <p:nvSpPr>
          <p:cNvPr id="144" name="object 144"/>
          <p:cNvSpPr txBox="1"/>
          <p:nvPr/>
        </p:nvSpPr>
        <p:spPr>
          <a:xfrm>
            <a:off x="307516" y="3080612"/>
            <a:ext cx="8388180" cy="1079270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3705860" marR="788035">
              <a:lnSpc>
                <a:spcPct val="101400"/>
              </a:lnSpc>
              <a:spcBef>
                <a:spcPts val="60"/>
              </a:spcBef>
            </a:pPr>
            <a:r>
              <a:rPr sz="230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Collect information about </a:t>
            </a:r>
            <a:r>
              <a:rPr sz="23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your school </a:t>
            </a:r>
            <a:r>
              <a:rPr sz="230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and record it on your </a:t>
            </a:r>
            <a:r>
              <a:rPr sz="23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activity worksheet.</a:t>
            </a:r>
            <a:endParaRPr sz="2300" dirty="0">
              <a:latin typeface="Grammarsaurus" pitchFamily="2" charset="0"/>
              <a:cs typeface="Arial"/>
            </a:endParaRPr>
          </a:p>
        </p:txBody>
      </p:sp>
      <p:grpSp>
        <p:nvGrpSpPr>
          <p:cNvPr id="145" name="object 145"/>
          <p:cNvGrpSpPr/>
          <p:nvPr/>
        </p:nvGrpSpPr>
        <p:grpSpPr>
          <a:xfrm>
            <a:off x="7979587" y="1045633"/>
            <a:ext cx="3816095" cy="5230367"/>
            <a:chOff x="7924800" y="1045633"/>
            <a:chExt cx="3816095" cy="5230367"/>
          </a:xfrm>
        </p:grpSpPr>
        <p:pic>
          <p:nvPicPr>
            <p:cNvPr id="146" name="object 146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7924800" y="1045633"/>
              <a:ext cx="3816095" cy="5230367"/>
            </a:xfrm>
            <a:prstGeom prst="rect">
              <a:avLst/>
            </a:prstGeom>
          </p:spPr>
        </p:pic>
        <p:sp>
          <p:nvSpPr>
            <p:cNvPr id="147" name="object 147"/>
            <p:cNvSpPr/>
            <p:nvPr/>
          </p:nvSpPr>
          <p:spPr>
            <a:xfrm>
              <a:off x="8204200" y="1158341"/>
              <a:ext cx="3418840" cy="4834890"/>
            </a:xfrm>
            <a:custGeom>
              <a:avLst/>
              <a:gdLst/>
              <a:ahLst/>
              <a:cxnLst/>
              <a:rect l="l" t="t" r="r" b="b"/>
              <a:pathLst>
                <a:path w="3418840" h="4834890">
                  <a:moveTo>
                    <a:pt x="3418217" y="0"/>
                  </a:moveTo>
                  <a:lnTo>
                    <a:pt x="0" y="0"/>
                  </a:lnTo>
                  <a:lnTo>
                    <a:pt x="0" y="4834369"/>
                  </a:lnTo>
                  <a:lnTo>
                    <a:pt x="3418217" y="4834369"/>
                  </a:lnTo>
                  <a:lnTo>
                    <a:pt x="341821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</p:grpSp>
      <p:sp>
        <p:nvSpPr>
          <p:cNvPr id="148" name="object 148"/>
          <p:cNvSpPr txBox="1"/>
          <p:nvPr/>
        </p:nvSpPr>
        <p:spPr>
          <a:xfrm>
            <a:off x="9707421" y="5858889"/>
            <a:ext cx="626110" cy="69891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35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www.grammarsaurus.co.uk</a:t>
            </a:r>
            <a:endParaRPr sz="350" dirty="0">
              <a:latin typeface="Grammarsaurus" pitchFamily="2" charset="0"/>
              <a:cs typeface="Arial"/>
            </a:endParaRPr>
          </a:p>
        </p:txBody>
      </p:sp>
      <p:pic>
        <p:nvPicPr>
          <p:cNvPr id="149" name="object 149"/>
          <p:cNvPicPr/>
          <p:nvPr/>
        </p:nvPicPr>
        <p:blipFill>
          <a:blip r:embed="rId31" cstate="print"/>
          <a:stretch>
            <a:fillRect/>
          </a:stretch>
        </p:blipFill>
        <p:spPr>
          <a:xfrm>
            <a:off x="9615546" y="5862100"/>
            <a:ext cx="88636" cy="88984"/>
          </a:xfrm>
          <a:prstGeom prst="rect">
            <a:avLst/>
          </a:prstGeom>
        </p:spPr>
      </p:pic>
      <p:sp>
        <p:nvSpPr>
          <p:cNvPr id="150" name="object 150"/>
          <p:cNvSpPr txBox="1"/>
          <p:nvPr/>
        </p:nvSpPr>
        <p:spPr>
          <a:xfrm>
            <a:off x="8747453" y="1613781"/>
            <a:ext cx="2584933" cy="101951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55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Draw a picture </a:t>
            </a:r>
            <a:r>
              <a:rPr sz="55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of your school below. Include </a:t>
            </a:r>
            <a:r>
              <a:rPr sz="55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physical </a:t>
            </a:r>
            <a:r>
              <a:rPr sz="55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and </a:t>
            </a:r>
            <a:r>
              <a:rPr sz="55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human features.</a:t>
            </a:r>
            <a:endParaRPr sz="550" dirty="0">
              <a:latin typeface="Grammarsaurus" pitchFamily="2" charset="0"/>
              <a:cs typeface="Arial"/>
            </a:endParaRPr>
          </a:p>
        </p:txBody>
      </p:sp>
      <p:grpSp>
        <p:nvGrpSpPr>
          <p:cNvPr id="151" name="object 151"/>
          <p:cNvGrpSpPr/>
          <p:nvPr/>
        </p:nvGrpSpPr>
        <p:grpSpPr>
          <a:xfrm>
            <a:off x="8255812" y="1599001"/>
            <a:ext cx="3425190" cy="4004945"/>
            <a:chOff x="8201025" y="1599001"/>
            <a:chExt cx="3425190" cy="4004945"/>
          </a:xfrm>
        </p:grpSpPr>
        <p:sp>
          <p:nvSpPr>
            <p:cNvPr id="152" name="object 152"/>
            <p:cNvSpPr/>
            <p:nvPr/>
          </p:nvSpPr>
          <p:spPr>
            <a:xfrm>
              <a:off x="8204200" y="1602176"/>
              <a:ext cx="3418840" cy="0"/>
            </a:xfrm>
            <a:custGeom>
              <a:avLst/>
              <a:gdLst/>
              <a:ahLst/>
              <a:cxnLst/>
              <a:rect l="l" t="t" r="r" b="b"/>
              <a:pathLst>
                <a:path w="3418840">
                  <a:moveTo>
                    <a:pt x="0" y="0"/>
                  </a:moveTo>
                  <a:lnTo>
                    <a:pt x="3418230" y="0"/>
                  </a:lnTo>
                </a:path>
              </a:pathLst>
            </a:custGeom>
            <a:ln w="574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153" name="object 153"/>
            <p:cNvSpPr/>
            <p:nvPr/>
          </p:nvSpPr>
          <p:spPr>
            <a:xfrm>
              <a:off x="8350958" y="1754430"/>
              <a:ext cx="3124835" cy="1534160"/>
            </a:xfrm>
            <a:custGeom>
              <a:avLst/>
              <a:gdLst/>
              <a:ahLst/>
              <a:cxnLst/>
              <a:rect l="l" t="t" r="r" b="b"/>
              <a:pathLst>
                <a:path w="3124834" h="1534160">
                  <a:moveTo>
                    <a:pt x="3124707" y="1533918"/>
                  </a:moveTo>
                  <a:lnTo>
                    <a:pt x="0" y="1533918"/>
                  </a:lnTo>
                  <a:lnTo>
                    <a:pt x="0" y="0"/>
                  </a:lnTo>
                  <a:lnTo>
                    <a:pt x="3124707" y="0"/>
                  </a:lnTo>
                  <a:lnTo>
                    <a:pt x="3124707" y="1533918"/>
                  </a:lnTo>
                  <a:close/>
                </a:path>
              </a:pathLst>
            </a:custGeom>
            <a:ln w="5740">
              <a:solidFill>
                <a:srgbClr val="A0B8C8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pic>
          <p:nvPicPr>
            <p:cNvPr id="154" name="object 154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0924636" y="5059612"/>
              <a:ext cx="522405" cy="544208"/>
            </a:xfrm>
            <a:prstGeom prst="rect">
              <a:avLst/>
            </a:prstGeom>
          </p:spPr>
        </p:pic>
        <p:pic>
          <p:nvPicPr>
            <p:cNvPr id="155" name="object 155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8462451" y="4512019"/>
              <a:ext cx="657209" cy="466277"/>
            </a:xfrm>
            <a:prstGeom prst="rect">
              <a:avLst/>
            </a:prstGeom>
          </p:spPr>
        </p:pic>
        <p:pic>
          <p:nvPicPr>
            <p:cNvPr id="156" name="object 156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9228861" y="4514903"/>
              <a:ext cx="707631" cy="526044"/>
            </a:xfrm>
            <a:prstGeom prst="rect">
              <a:avLst/>
            </a:prstGeom>
          </p:spPr>
        </p:pic>
        <p:pic>
          <p:nvPicPr>
            <p:cNvPr id="157" name="object 157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8403489" y="5070650"/>
              <a:ext cx="717278" cy="510352"/>
            </a:xfrm>
            <a:prstGeom prst="rect">
              <a:avLst/>
            </a:prstGeom>
          </p:spPr>
        </p:pic>
        <p:pic>
          <p:nvPicPr>
            <p:cNvPr id="158" name="object 158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9258724" y="5070650"/>
              <a:ext cx="618489" cy="516220"/>
            </a:xfrm>
            <a:prstGeom prst="rect">
              <a:avLst/>
            </a:prstGeom>
          </p:spPr>
        </p:pic>
        <p:pic>
          <p:nvPicPr>
            <p:cNvPr id="159" name="object 159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10017379" y="4461306"/>
              <a:ext cx="717359" cy="501191"/>
            </a:xfrm>
            <a:prstGeom prst="rect">
              <a:avLst/>
            </a:prstGeom>
          </p:spPr>
        </p:pic>
        <p:pic>
          <p:nvPicPr>
            <p:cNvPr id="160" name="object 160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10852597" y="4451076"/>
              <a:ext cx="673390" cy="553342"/>
            </a:xfrm>
            <a:prstGeom prst="rect">
              <a:avLst/>
            </a:prstGeom>
          </p:spPr>
        </p:pic>
        <p:sp>
          <p:nvSpPr>
            <p:cNvPr id="161" name="object 161"/>
            <p:cNvSpPr/>
            <p:nvPr/>
          </p:nvSpPr>
          <p:spPr>
            <a:xfrm>
              <a:off x="9333331" y="4914912"/>
              <a:ext cx="484505" cy="129539"/>
            </a:xfrm>
            <a:custGeom>
              <a:avLst/>
              <a:gdLst/>
              <a:ahLst/>
              <a:cxnLst/>
              <a:rect l="l" t="t" r="r" b="b"/>
              <a:pathLst>
                <a:path w="484504" h="129539">
                  <a:moveTo>
                    <a:pt x="483997" y="0"/>
                  </a:moveTo>
                  <a:lnTo>
                    <a:pt x="0" y="0"/>
                  </a:lnTo>
                  <a:lnTo>
                    <a:pt x="0" y="129540"/>
                  </a:lnTo>
                  <a:lnTo>
                    <a:pt x="483997" y="129540"/>
                  </a:lnTo>
                  <a:lnTo>
                    <a:pt x="483997" y="0"/>
                  </a:lnTo>
                  <a:close/>
                </a:path>
              </a:pathLst>
            </a:custGeom>
            <a:solidFill>
              <a:srgbClr val="F5F8FF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162" name="object 162"/>
            <p:cNvSpPr/>
            <p:nvPr/>
          </p:nvSpPr>
          <p:spPr>
            <a:xfrm>
              <a:off x="8522601" y="4914912"/>
              <a:ext cx="484505" cy="129539"/>
            </a:xfrm>
            <a:custGeom>
              <a:avLst/>
              <a:gdLst/>
              <a:ahLst/>
              <a:cxnLst/>
              <a:rect l="l" t="t" r="r" b="b"/>
              <a:pathLst>
                <a:path w="484504" h="129539">
                  <a:moveTo>
                    <a:pt x="483997" y="0"/>
                  </a:moveTo>
                  <a:lnTo>
                    <a:pt x="0" y="0"/>
                  </a:lnTo>
                  <a:lnTo>
                    <a:pt x="0" y="129540"/>
                  </a:lnTo>
                  <a:lnTo>
                    <a:pt x="483997" y="129540"/>
                  </a:lnTo>
                  <a:lnTo>
                    <a:pt x="483997" y="0"/>
                  </a:lnTo>
                  <a:close/>
                </a:path>
              </a:pathLst>
            </a:custGeom>
            <a:solidFill>
              <a:srgbClr val="F5F8FF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</p:grpSp>
      <p:sp>
        <p:nvSpPr>
          <p:cNvPr id="163" name="object 163"/>
          <p:cNvSpPr txBox="1"/>
          <p:nvPr/>
        </p:nvSpPr>
        <p:spPr>
          <a:xfrm>
            <a:off x="9388113" y="4914908"/>
            <a:ext cx="484505" cy="129539"/>
          </a:xfrm>
          <a:prstGeom prst="rect">
            <a:avLst/>
          </a:prstGeom>
          <a:ln w="3962">
            <a:solidFill>
              <a:srgbClr val="06152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06363" indent="-103188" algn="ctr">
              <a:lnSpc>
                <a:spcPts val="969"/>
              </a:lnSpc>
            </a:pPr>
            <a:r>
              <a:rPr sz="85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houses</a:t>
            </a:r>
            <a:endParaRPr sz="850" dirty="0">
              <a:latin typeface="Grammarsaurus" pitchFamily="2" charset="0"/>
              <a:cs typeface="Arial MT"/>
            </a:endParaRPr>
          </a:p>
        </p:txBody>
      </p:sp>
      <p:sp>
        <p:nvSpPr>
          <p:cNvPr id="164" name="object 164"/>
          <p:cNvSpPr txBox="1"/>
          <p:nvPr/>
        </p:nvSpPr>
        <p:spPr>
          <a:xfrm>
            <a:off x="8577391" y="4914908"/>
            <a:ext cx="484505" cy="129539"/>
          </a:xfrm>
          <a:prstGeom prst="rect">
            <a:avLst/>
          </a:prstGeom>
          <a:ln w="3962">
            <a:solidFill>
              <a:srgbClr val="06152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52400" indent="-149225" algn="ctr">
              <a:lnSpc>
                <a:spcPts val="969"/>
              </a:lnSpc>
            </a:pPr>
            <a:r>
              <a:rPr sz="85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river</a:t>
            </a:r>
            <a:endParaRPr sz="850" dirty="0">
              <a:latin typeface="Grammarsaurus" pitchFamily="2" charset="0"/>
              <a:cs typeface="Arial MT"/>
            </a:endParaRPr>
          </a:p>
        </p:txBody>
      </p:sp>
      <p:sp>
        <p:nvSpPr>
          <p:cNvPr id="165" name="object 165"/>
          <p:cNvSpPr/>
          <p:nvPr/>
        </p:nvSpPr>
        <p:spPr>
          <a:xfrm>
            <a:off x="8577389" y="5527319"/>
            <a:ext cx="1294765" cy="129539"/>
          </a:xfrm>
          <a:custGeom>
            <a:avLst/>
            <a:gdLst/>
            <a:ahLst/>
            <a:cxnLst/>
            <a:rect l="l" t="t" r="r" b="b"/>
            <a:pathLst>
              <a:path w="1294765" h="129539">
                <a:moveTo>
                  <a:pt x="483997" y="0"/>
                </a:moveTo>
                <a:lnTo>
                  <a:pt x="0" y="0"/>
                </a:lnTo>
                <a:lnTo>
                  <a:pt x="0" y="129540"/>
                </a:lnTo>
                <a:lnTo>
                  <a:pt x="483997" y="129540"/>
                </a:lnTo>
                <a:lnTo>
                  <a:pt x="483997" y="0"/>
                </a:lnTo>
                <a:close/>
              </a:path>
              <a:path w="1294765" h="129539">
                <a:moveTo>
                  <a:pt x="1294726" y="0"/>
                </a:moveTo>
                <a:lnTo>
                  <a:pt x="810729" y="0"/>
                </a:lnTo>
                <a:lnTo>
                  <a:pt x="810729" y="129540"/>
                </a:lnTo>
                <a:lnTo>
                  <a:pt x="1294726" y="129540"/>
                </a:lnTo>
                <a:lnTo>
                  <a:pt x="1294726" y="0"/>
                </a:lnTo>
                <a:close/>
              </a:path>
            </a:pathLst>
          </a:custGeom>
          <a:solidFill>
            <a:srgbClr val="F5F8FF"/>
          </a:solidFill>
        </p:spPr>
        <p:txBody>
          <a:bodyPr wrap="square" lIns="0" tIns="0" rIns="0" bIns="0" rtlCol="0"/>
          <a:lstStyle/>
          <a:p>
            <a:endParaRPr>
              <a:latin typeface="Grammarsaurus" pitchFamily="2" charset="0"/>
            </a:endParaRPr>
          </a:p>
        </p:txBody>
      </p:sp>
      <p:sp>
        <p:nvSpPr>
          <p:cNvPr id="166" name="object 166"/>
          <p:cNvSpPr txBox="1"/>
          <p:nvPr/>
        </p:nvSpPr>
        <p:spPr>
          <a:xfrm>
            <a:off x="9388113" y="5527321"/>
            <a:ext cx="484505" cy="129539"/>
          </a:xfrm>
          <a:prstGeom prst="rect">
            <a:avLst/>
          </a:prstGeom>
          <a:ln w="3962">
            <a:solidFill>
              <a:srgbClr val="06152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8588" indent="-125413" algn="ctr">
              <a:lnSpc>
                <a:spcPts val="969"/>
              </a:lnSpc>
            </a:pPr>
            <a:r>
              <a:rPr sz="85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shops</a:t>
            </a:r>
            <a:endParaRPr sz="850" dirty="0">
              <a:latin typeface="Grammarsaurus" pitchFamily="2" charset="0"/>
              <a:cs typeface="Arial MT"/>
            </a:endParaRPr>
          </a:p>
        </p:txBody>
      </p:sp>
      <p:sp>
        <p:nvSpPr>
          <p:cNvPr id="167" name="object 167"/>
          <p:cNvSpPr txBox="1"/>
          <p:nvPr/>
        </p:nvSpPr>
        <p:spPr>
          <a:xfrm>
            <a:off x="8577391" y="5527321"/>
            <a:ext cx="484505" cy="129539"/>
          </a:xfrm>
          <a:prstGeom prst="rect">
            <a:avLst/>
          </a:prstGeom>
          <a:ln w="3962">
            <a:solidFill>
              <a:srgbClr val="06152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969"/>
              </a:lnSpc>
            </a:pPr>
            <a:r>
              <a:rPr sz="85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hills</a:t>
            </a:r>
            <a:endParaRPr sz="850">
              <a:latin typeface="Grammarsaurus" pitchFamily="2" charset="0"/>
              <a:cs typeface="Arial MT"/>
            </a:endParaRPr>
          </a:p>
        </p:txBody>
      </p:sp>
      <p:sp>
        <p:nvSpPr>
          <p:cNvPr id="168" name="object 168"/>
          <p:cNvSpPr/>
          <p:nvPr/>
        </p:nvSpPr>
        <p:spPr>
          <a:xfrm>
            <a:off x="10191369" y="4914912"/>
            <a:ext cx="1294765" cy="129539"/>
          </a:xfrm>
          <a:custGeom>
            <a:avLst/>
            <a:gdLst/>
            <a:ahLst/>
            <a:cxnLst/>
            <a:rect l="l" t="t" r="r" b="b"/>
            <a:pathLst>
              <a:path w="1294765" h="129539">
                <a:moveTo>
                  <a:pt x="483997" y="0"/>
                </a:moveTo>
                <a:lnTo>
                  <a:pt x="0" y="0"/>
                </a:lnTo>
                <a:lnTo>
                  <a:pt x="0" y="129540"/>
                </a:lnTo>
                <a:lnTo>
                  <a:pt x="483997" y="129540"/>
                </a:lnTo>
                <a:lnTo>
                  <a:pt x="483997" y="0"/>
                </a:lnTo>
                <a:close/>
              </a:path>
              <a:path w="1294765" h="129539">
                <a:moveTo>
                  <a:pt x="1294714" y="0"/>
                </a:moveTo>
                <a:lnTo>
                  <a:pt x="810717" y="0"/>
                </a:lnTo>
                <a:lnTo>
                  <a:pt x="810717" y="129540"/>
                </a:lnTo>
                <a:lnTo>
                  <a:pt x="1294714" y="129540"/>
                </a:lnTo>
                <a:lnTo>
                  <a:pt x="1294714" y="0"/>
                </a:lnTo>
                <a:close/>
              </a:path>
            </a:pathLst>
          </a:custGeom>
          <a:solidFill>
            <a:srgbClr val="F5F8FF"/>
          </a:solidFill>
        </p:spPr>
        <p:txBody>
          <a:bodyPr wrap="square" lIns="0" tIns="0" rIns="0" bIns="0" rtlCol="0"/>
          <a:lstStyle/>
          <a:p>
            <a:endParaRPr>
              <a:latin typeface="Grammarsaurus" pitchFamily="2" charset="0"/>
            </a:endParaRPr>
          </a:p>
        </p:txBody>
      </p:sp>
      <p:sp>
        <p:nvSpPr>
          <p:cNvPr id="169" name="object 169"/>
          <p:cNvSpPr txBox="1"/>
          <p:nvPr/>
        </p:nvSpPr>
        <p:spPr>
          <a:xfrm>
            <a:off x="11002081" y="4914908"/>
            <a:ext cx="484505" cy="129539"/>
          </a:xfrm>
          <a:prstGeom prst="rect">
            <a:avLst/>
          </a:prstGeom>
          <a:ln w="3962">
            <a:solidFill>
              <a:srgbClr val="06152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85725" indent="-82550" algn="ctr">
              <a:lnSpc>
                <a:spcPts val="969"/>
              </a:lnSpc>
            </a:pPr>
            <a:r>
              <a:rPr sz="85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hospital</a:t>
            </a:r>
            <a:endParaRPr sz="850" dirty="0">
              <a:latin typeface="Grammarsaurus" pitchFamily="2" charset="0"/>
              <a:cs typeface="Arial MT"/>
            </a:endParaRPr>
          </a:p>
        </p:txBody>
      </p:sp>
      <p:sp>
        <p:nvSpPr>
          <p:cNvPr id="170" name="object 170"/>
          <p:cNvSpPr txBox="1"/>
          <p:nvPr/>
        </p:nvSpPr>
        <p:spPr>
          <a:xfrm>
            <a:off x="10191364" y="4914908"/>
            <a:ext cx="484505" cy="129539"/>
          </a:xfrm>
          <a:prstGeom prst="rect">
            <a:avLst/>
          </a:prstGeom>
          <a:ln w="3962">
            <a:solidFill>
              <a:srgbClr val="06152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3825" indent="-120650" algn="ctr">
              <a:lnSpc>
                <a:spcPts val="969"/>
              </a:lnSpc>
            </a:pPr>
            <a:r>
              <a:rPr sz="85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beach</a:t>
            </a:r>
            <a:endParaRPr sz="850" dirty="0">
              <a:latin typeface="Grammarsaurus" pitchFamily="2" charset="0"/>
              <a:cs typeface="Arial MT"/>
            </a:endParaRPr>
          </a:p>
        </p:txBody>
      </p:sp>
      <p:grpSp>
        <p:nvGrpSpPr>
          <p:cNvPr id="171" name="object 171"/>
          <p:cNvGrpSpPr/>
          <p:nvPr/>
        </p:nvGrpSpPr>
        <p:grpSpPr>
          <a:xfrm>
            <a:off x="10100152" y="5063486"/>
            <a:ext cx="1386205" cy="593725"/>
            <a:chOff x="10045365" y="5063486"/>
            <a:chExt cx="1386205" cy="593725"/>
          </a:xfrm>
        </p:grpSpPr>
        <p:pic>
          <p:nvPicPr>
            <p:cNvPr id="172" name="object 172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10045365" y="5063486"/>
              <a:ext cx="661380" cy="536460"/>
            </a:xfrm>
            <a:prstGeom prst="rect">
              <a:avLst/>
            </a:prstGeom>
          </p:spPr>
        </p:pic>
        <p:sp>
          <p:nvSpPr>
            <p:cNvPr id="173" name="object 173"/>
            <p:cNvSpPr/>
            <p:nvPr/>
          </p:nvSpPr>
          <p:spPr>
            <a:xfrm>
              <a:off x="10136581" y="5527319"/>
              <a:ext cx="1294765" cy="129539"/>
            </a:xfrm>
            <a:custGeom>
              <a:avLst/>
              <a:gdLst/>
              <a:ahLst/>
              <a:cxnLst/>
              <a:rect l="l" t="t" r="r" b="b"/>
              <a:pathLst>
                <a:path w="1294765" h="129539">
                  <a:moveTo>
                    <a:pt x="483997" y="0"/>
                  </a:moveTo>
                  <a:lnTo>
                    <a:pt x="0" y="0"/>
                  </a:lnTo>
                  <a:lnTo>
                    <a:pt x="0" y="129540"/>
                  </a:lnTo>
                  <a:lnTo>
                    <a:pt x="483997" y="129540"/>
                  </a:lnTo>
                  <a:lnTo>
                    <a:pt x="483997" y="0"/>
                  </a:lnTo>
                  <a:close/>
                </a:path>
                <a:path w="1294765" h="129539">
                  <a:moveTo>
                    <a:pt x="1294714" y="0"/>
                  </a:moveTo>
                  <a:lnTo>
                    <a:pt x="810717" y="0"/>
                  </a:lnTo>
                  <a:lnTo>
                    <a:pt x="810717" y="129540"/>
                  </a:lnTo>
                  <a:lnTo>
                    <a:pt x="1294714" y="129540"/>
                  </a:lnTo>
                  <a:lnTo>
                    <a:pt x="1294714" y="0"/>
                  </a:lnTo>
                  <a:close/>
                </a:path>
              </a:pathLst>
            </a:custGeom>
            <a:solidFill>
              <a:srgbClr val="F5F8FF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</p:grpSp>
      <p:sp>
        <p:nvSpPr>
          <p:cNvPr id="174" name="object 174"/>
          <p:cNvSpPr txBox="1"/>
          <p:nvPr/>
        </p:nvSpPr>
        <p:spPr>
          <a:xfrm>
            <a:off x="11002081" y="5527321"/>
            <a:ext cx="484505" cy="129539"/>
          </a:xfrm>
          <a:prstGeom prst="rect">
            <a:avLst/>
          </a:prstGeom>
          <a:ln w="3962">
            <a:solidFill>
              <a:srgbClr val="06152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17475" indent="-114300" algn="ctr">
              <a:lnSpc>
                <a:spcPts val="969"/>
              </a:lnSpc>
            </a:pPr>
            <a:r>
              <a:rPr sz="85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offices</a:t>
            </a:r>
            <a:endParaRPr sz="850" dirty="0">
              <a:latin typeface="Grammarsaurus" pitchFamily="2" charset="0"/>
              <a:cs typeface="Arial MT"/>
            </a:endParaRPr>
          </a:p>
        </p:txBody>
      </p:sp>
      <p:sp>
        <p:nvSpPr>
          <p:cNvPr id="175" name="object 175"/>
          <p:cNvSpPr txBox="1"/>
          <p:nvPr/>
        </p:nvSpPr>
        <p:spPr>
          <a:xfrm>
            <a:off x="10191364" y="5527321"/>
            <a:ext cx="484505" cy="129539"/>
          </a:xfrm>
          <a:prstGeom prst="rect">
            <a:avLst/>
          </a:prstGeom>
          <a:ln w="3962">
            <a:solidFill>
              <a:srgbClr val="06152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07950" indent="-104775" algn="ctr">
              <a:lnSpc>
                <a:spcPts val="969"/>
              </a:lnSpc>
            </a:pPr>
            <a:r>
              <a:rPr sz="85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church</a:t>
            </a:r>
            <a:endParaRPr sz="850" dirty="0">
              <a:latin typeface="Grammarsaurus" pitchFamily="2" charset="0"/>
              <a:cs typeface="Arial MT"/>
            </a:endParaRPr>
          </a:p>
        </p:txBody>
      </p:sp>
      <p:grpSp>
        <p:nvGrpSpPr>
          <p:cNvPr id="176" name="object 176"/>
          <p:cNvGrpSpPr/>
          <p:nvPr/>
        </p:nvGrpSpPr>
        <p:grpSpPr>
          <a:xfrm>
            <a:off x="11235558" y="1187578"/>
            <a:ext cx="295910" cy="128270"/>
            <a:chOff x="11180771" y="1187578"/>
            <a:chExt cx="295910" cy="128270"/>
          </a:xfrm>
        </p:grpSpPr>
        <p:pic>
          <p:nvPicPr>
            <p:cNvPr id="177" name="object 177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11341554" y="1187578"/>
              <a:ext cx="134632" cy="127800"/>
            </a:xfrm>
            <a:prstGeom prst="rect">
              <a:avLst/>
            </a:prstGeom>
          </p:spPr>
        </p:pic>
        <p:pic>
          <p:nvPicPr>
            <p:cNvPr id="178" name="object 178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11180771" y="1187578"/>
              <a:ext cx="134632" cy="127800"/>
            </a:xfrm>
            <a:prstGeom prst="rect">
              <a:avLst/>
            </a:prstGeom>
          </p:spPr>
        </p:pic>
      </p:grpSp>
      <p:sp>
        <p:nvSpPr>
          <p:cNvPr id="179" name="object 179"/>
          <p:cNvSpPr txBox="1"/>
          <p:nvPr/>
        </p:nvSpPr>
        <p:spPr>
          <a:xfrm>
            <a:off x="8390628" y="3843987"/>
            <a:ext cx="2449195" cy="1865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55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Are there any other </a:t>
            </a:r>
            <a:r>
              <a:rPr sz="55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human </a:t>
            </a:r>
            <a:r>
              <a:rPr sz="55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or </a:t>
            </a:r>
            <a:r>
              <a:rPr sz="55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physical features </a:t>
            </a:r>
            <a:r>
              <a:rPr sz="55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near your </a:t>
            </a:r>
            <a:r>
              <a:rPr sz="55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school</a:t>
            </a:r>
            <a:r>
              <a:rPr sz="55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? Tick your answer.</a:t>
            </a:r>
            <a:endParaRPr sz="550">
              <a:latin typeface="Grammarsaurus" pitchFamily="2" charset="0"/>
              <a:cs typeface="Arial MT"/>
            </a:endParaRPr>
          </a:p>
        </p:txBody>
      </p:sp>
      <p:sp>
        <p:nvSpPr>
          <p:cNvPr id="180" name="object 180"/>
          <p:cNvSpPr txBox="1"/>
          <p:nvPr/>
        </p:nvSpPr>
        <p:spPr>
          <a:xfrm>
            <a:off x="10923066" y="3831816"/>
            <a:ext cx="600075" cy="137217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800" b="1" dirty="0">
                <a:solidFill>
                  <a:srgbClr val="90C641"/>
                </a:solidFill>
                <a:latin typeface="Grammarsaurus" pitchFamily="2" charset="0"/>
                <a:cs typeface="Arial"/>
              </a:rPr>
              <a:t>Yes </a:t>
            </a:r>
            <a:r>
              <a:rPr sz="8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or </a:t>
            </a:r>
            <a:r>
              <a:rPr sz="800" b="1" dirty="0">
                <a:solidFill>
                  <a:srgbClr val="E9565B"/>
                </a:solidFill>
                <a:latin typeface="Grammarsaurus" pitchFamily="2" charset="0"/>
                <a:cs typeface="Arial"/>
              </a:rPr>
              <a:t>No</a:t>
            </a:r>
            <a:endParaRPr sz="800">
              <a:latin typeface="Grammarsaurus" pitchFamily="2" charset="0"/>
              <a:cs typeface="Arial"/>
            </a:endParaRPr>
          </a:p>
        </p:txBody>
      </p:sp>
      <p:sp>
        <p:nvSpPr>
          <p:cNvPr id="181" name="object 181"/>
          <p:cNvSpPr txBox="1"/>
          <p:nvPr/>
        </p:nvSpPr>
        <p:spPr>
          <a:xfrm>
            <a:off x="8393051" y="3540276"/>
            <a:ext cx="3148330" cy="26353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3134995" algn="l"/>
              </a:tabLst>
            </a:pPr>
            <a:r>
              <a:rPr sz="550" u="sng" dirty="0">
                <a:solidFill>
                  <a:srgbClr val="1F2F49"/>
                </a:solidFill>
                <a:uFill>
                  <a:solidFill>
                    <a:srgbClr val="06152F"/>
                  </a:solidFill>
                </a:uFill>
                <a:latin typeface="Grammarsaurus" pitchFamily="2" charset="0"/>
                <a:cs typeface="Arial MT"/>
              </a:rPr>
              <a:t>School name:	</a:t>
            </a:r>
            <a:endParaRPr sz="55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620"/>
              </a:spcBef>
            </a:pPr>
            <a:r>
              <a:rPr sz="55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Number and street:</a:t>
            </a:r>
            <a:endParaRPr sz="550">
              <a:latin typeface="Grammarsaurus" pitchFamily="2" charset="0"/>
              <a:cs typeface="Arial MT"/>
            </a:endParaRPr>
          </a:p>
        </p:txBody>
      </p:sp>
      <p:grpSp>
        <p:nvGrpSpPr>
          <p:cNvPr id="182" name="object 182"/>
          <p:cNvGrpSpPr/>
          <p:nvPr/>
        </p:nvGrpSpPr>
        <p:grpSpPr>
          <a:xfrm>
            <a:off x="8404161" y="3344976"/>
            <a:ext cx="3126740" cy="474980"/>
            <a:chOff x="8349374" y="3344976"/>
            <a:chExt cx="3126740" cy="474980"/>
          </a:xfrm>
        </p:grpSpPr>
        <p:sp>
          <p:nvSpPr>
            <p:cNvPr id="183" name="object 183"/>
            <p:cNvSpPr/>
            <p:nvPr/>
          </p:nvSpPr>
          <p:spPr>
            <a:xfrm>
              <a:off x="8350962" y="3818011"/>
              <a:ext cx="3122930" cy="0"/>
            </a:xfrm>
            <a:custGeom>
              <a:avLst/>
              <a:gdLst/>
              <a:ahLst/>
              <a:cxnLst/>
              <a:rect l="l" t="t" r="r" b="b"/>
              <a:pathLst>
                <a:path w="3122929">
                  <a:moveTo>
                    <a:pt x="0" y="0"/>
                  </a:moveTo>
                  <a:lnTo>
                    <a:pt x="3122396" y="0"/>
                  </a:lnTo>
                </a:path>
              </a:pathLst>
            </a:custGeom>
            <a:ln w="3175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184" name="object 184"/>
            <p:cNvSpPr/>
            <p:nvPr/>
          </p:nvSpPr>
          <p:spPr>
            <a:xfrm>
              <a:off x="8350961" y="3344976"/>
              <a:ext cx="3124835" cy="139065"/>
            </a:xfrm>
            <a:custGeom>
              <a:avLst/>
              <a:gdLst/>
              <a:ahLst/>
              <a:cxnLst/>
              <a:rect l="l" t="t" r="r" b="b"/>
              <a:pathLst>
                <a:path w="3124834" h="139064">
                  <a:moveTo>
                    <a:pt x="3124707" y="0"/>
                  </a:moveTo>
                  <a:lnTo>
                    <a:pt x="0" y="0"/>
                  </a:lnTo>
                  <a:lnTo>
                    <a:pt x="0" y="138557"/>
                  </a:lnTo>
                  <a:lnTo>
                    <a:pt x="3124707" y="138557"/>
                  </a:lnTo>
                  <a:lnTo>
                    <a:pt x="3124707" y="0"/>
                  </a:lnTo>
                  <a:close/>
                </a:path>
              </a:pathLst>
            </a:custGeom>
            <a:solidFill>
              <a:srgbClr val="F5F8FF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</p:grpSp>
      <p:sp>
        <p:nvSpPr>
          <p:cNvPr id="185" name="object 185"/>
          <p:cNvSpPr txBox="1"/>
          <p:nvPr/>
        </p:nvSpPr>
        <p:spPr>
          <a:xfrm>
            <a:off x="8405745" y="3344971"/>
            <a:ext cx="3124835" cy="150682"/>
          </a:xfrm>
          <a:prstGeom prst="rect">
            <a:avLst/>
          </a:prstGeom>
          <a:ln w="3175">
            <a:solidFill>
              <a:srgbClr val="06152F"/>
            </a:solidFill>
          </a:ln>
        </p:spPr>
        <p:txBody>
          <a:bodyPr vert="horz" wrap="square" lIns="0" tIns="247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95"/>
              </a:spcBef>
            </a:pPr>
            <a:r>
              <a:rPr sz="55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My school’s address</a:t>
            </a:r>
            <a:endParaRPr lang="en-US" sz="550" b="1" dirty="0">
              <a:solidFill>
                <a:srgbClr val="1F2F49"/>
              </a:solidFill>
              <a:latin typeface="Grammarsaurus" pitchFamily="2" charset="0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195"/>
              </a:spcBef>
            </a:pPr>
            <a:endParaRPr sz="100" dirty="0">
              <a:latin typeface="Grammarsaurus" pitchFamily="2" charset="0"/>
              <a:cs typeface="Arial"/>
            </a:endParaRPr>
          </a:p>
        </p:txBody>
      </p:sp>
      <p:sp>
        <p:nvSpPr>
          <p:cNvPr id="186" name="object 186"/>
          <p:cNvSpPr txBox="1"/>
          <p:nvPr/>
        </p:nvSpPr>
        <p:spPr>
          <a:xfrm>
            <a:off x="9180791" y="4203945"/>
            <a:ext cx="1687195" cy="101951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55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What is near to your school? Tick the answer(s):</a:t>
            </a:r>
            <a:endParaRPr sz="550">
              <a:latin typeface="Grammarsaurus" pitchFamily="2" charset="0"/>
              <a:cs typeface="Arial"/>
            </a:endParaRPr>
          </a:p>
        </p:txBody>
      </p:sp>
      <p:sp>
        <p:nvSpPr>
          <p:cNvPr id="187" name="object 187"/>
          <p:cNvSpPr txBox="1"/>
          <p:nvPr/>
        </p:nvSpPr>
        <p:spPr>
          <a:xfrm>
            <a:off x="8390384" y="1330101"/>
            <a:ext cx="1225161" cy="11413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65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Key Geographical Skills:</a:t>
            </a:r>
            <a:endParaRPr sz="650" dirty="0">
              <a:latin typeface="Grammarsaurus" pitchFamily="2" charset="0"/>
              <a:cs typeface="Arial"/>
            </a:endParaRPr>
          </a:p>
        </p:txBody>
      </p:sp>
      <p:grpSp>
        <p:nvGrpSpPr>
          <p:cNvPr id="188" name="object 188"/>
          <p:cNvGrpSpPr/>
          <p:nvPr/>
        </p:nvGrpSpPr>
        <p:grpSpPr>
          <a:xfrm>
            <a:off x="9469449" y="1477183"/>
            <a:ext cx="326390" cy="67310"/>
            <a:chOff x="9414662" y="1477183"/>
            <a:chExt cx="326390" cy="67310"/>
          </a:xfrm>
        </p:grpSpPr>
        <p:pic>
          <p:nvPicPr>
            <p:cNvPr id="189" name="object 189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9414662" y="1477183"/>
              <a:ext cx="75387" cy="67132"/>
            </a:xfrm>
            <a:prstGeom prst="rect">
              <a:avLst/>
            </a:prstGeom>
          </p:spPr>
        </p:pic>
        <p:pic>
          <p:nvPicPr>
            <p:cNvPr id="190" name="object 190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9665488" y="1477183"/>
              <a:ext cx="75387" cy="67132"/>
            </a:xfrm>
            <a:prstGeom prst="rect">
              <a:avLst/>
            </a:prstGeom>
          </p:spPr>
        </p:pic>
      </p:grpSp>
      <p:sp>
        <p:nvSpPr>
          <p:cNvPr id="191" name="object 191"/>
          <p:cNvSpPr txBox="1"/>
          <p:nvPr/>
        </p:nvSpPr>
        <p:spPr>
          <a:xfrm>
            <a:off x="8364985" y="1433528"/>
            <a:ext cx="1331595" cy="11413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10"/>
              </a:spcBef>
            </a:pPr>
            <a:r>
              <a:rPr sz="65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Key Geographical Concepts: </a:t>
            </a:r>
            <a:r>
              <a:rPr lang="en-US" sz="65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  </a:t>
            </a:r>
            <a:r>
              <a:rPr sz="450" b="1" baseline="9259" dirty="0">
                <a:solidFill>
                  <a:srgbClr val="3C392B"/>
                </a:solidFill>
                <a:latin typeface="Grammarsaurus" pitchFamily="2" charset="0"/>
                <a:cs typeface="Arial"/>
              </a:rPr>
              <a:t>Place</a:t>
            </a:r>
            <a:endParaRPr sz="450" baseline="9259" dirty="0">
              <a:latin typeface="Grammarsaurus" pitchFamily="2" charset="0"/>
              <a:cs typeface="Arial"/>
            </a:endParaRPr>
          </a:p>
        </p:txBody>
      </p:sp>
      <p:sp>
        <p:nvSpPr>
          <p:cNvPr id="192" name="object 192"/>
          <p:cNvSpPr txBox="1"/>
          <p:nvPr/>
        </p:nvSpPr>
        <p:spPr>
          <a:xfrm>
            <a:off x="9820080" y="1468678"/>
            <a:ext cx="114935" cy="63479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sz="300" b="1" dirty="0">
                <a:solidFill>
                  <a:srgbClr val="3C392B"/>
                </a:solidFill>
                <a:latin typeface="Grammarsaurus" pitchFamily="2" charset="0"/>
                <a:cs typeface="Arial"/>
              </a:rPr>
              <a:t>Space</a:t>
            </a:r>
            <a:endParaRPr sz="300">
              <a:latin typeface="Grammarsaurus" pitchFamily="2" charset="0"/>
              <a:cs typeface="Arial"/>
            </a:endParaRPr>
          </a:p>
        </p:txBody>
      </p:sp>
      <p:grpSp>
        <p:nvGrpSpPr>
          <p:cNvPr id="193" name="object 193"/>
          <p:cNvGrpSpPr/>
          <p:nvPr/>
        </p:nvGrpSpPr>
        <p:grpSpPr>
          <a:xfrm>
            <a:off x="9689123" y="1369279"/>
            <a:ext cx="426084" cy="180975"/>
            <a:chOff x="9634336" y="1369279"/>
            <a:chExt cx="426084" cy="180975"/>
          </a:xfrm>
        </p:grpSpPr>
        <p:sp>
          <p:nvSpPr>
            <p:cNvPr id="194" name="object 194"/>
            <p:cNvSpPr/>
            <p:nvPr/>
          </p:nvSpPr>
          <p:spPr>
            <a:xfrm>
              <a:off x="9634971" y="1477186"/>
              <a:ext cx="0" cy="72390"/>
            </a:xfrm>
            <a:custGeom>
              <a:avLst/>
              <a:gdLst/>
              <a:ahLst/>
              <a:cxnLst/>
              <a:rect l="l" t="t" r="r" b="b"/>
              <a:pathLst>
                <a:path h="72390">
                  <a:moveTo>
                    <a:pt x="0" y="71843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pic>
          <p:nvPicPr>
            <p:cNvPr id="195" name="object 195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9984428" y="1369279"/>
              <a:ext cx="75387" cy="67132"/>
            </a:xfrm>
            <a:prstGeom prst="rect">
              <a:avLst/>
            </a:prstGeom>
          </p:spPr>
        </p:pic>
      </p:grpSp>
      <p:sp>
        <p:nvSpPr>
          <p:cNvPr id="196" name="object 196"/>
          <p:cNvSpPr txBox="1"/>
          <p:nvPr/>
        </p:nvSpPr>
        <p:spPr>
          <a:xfrm>
            <a:off x="9428593" y="1359643"/>
            <a:ext cx="1145364" cy="63479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  <a:tabLst>
                <a:tab pos="701040" algn="l"/>
              </a:tabLst>
            </a:pPr>
            <a:r>
              <a:rPr sz="300" b="1" dirty="0">
                <a:solidFill>
                  <a:srgbClr val="3C392B"/>
                </a:solidFill>
                <a:latin typeface="Grammarsaurus" pitchFamily="2" charset="0"/>
                <a:cs typeface="Arial"/>
              </a:rPr>
              <a:t>Human and physical geography	Place knowledge</a:t>
            </a:r>
            <a:endParaRPr sz="300" dirty="0">
              <a:latin typeface="Grammarsaurus" pitchFamily="2" charset="0"/>
              <a:cs typeface="Arial"/>
            </a:endParaRPr>
          </a:p>
        </p:txBody>
      </p:sp>
      <p:grpSp>
        <p:nvGrpSpPr>
          <p:cNvPr id="197" name="object 197"/>
          <p:cNvGrpSpPr/>
          <p:nvPr/>
        </p:nvGrpSpPr>
        <p:grpSpPr>
          <a:xfrm>
            <a:off x="9962702" y="404611"/>
            <a:ext cx="381635" cy="343535"/>
            <a:chOff x="9907915" y="404611"/>
            <a:chExt cx="381635" cy="343535"/>
          </a:xfrm>
        </p:grpSpPr>
        <p:sp>
          <p:nvSpPr>
            <p:cNvPr id="198" name="object 198"/>
            <p:cNvSpPr/>
            <p:nvPr/>
          </p:nvSpPr>
          <p:spPr>
            <a:xfrm>
              <a:off x="9907915" y="404611"/>
              <a:ext cx="381635" cy="343535"/>
            </a:xfrm>
            <a:custGeom>
              <a:avLst/>
              <a:gdLst/>
              <a:ahLst/>
              <a:cxnLst/>
              <a:rect l="l" t="t" r="r" b="b"/>
              <a:pathLst>
                <a:path w="381634" h="343534">
                  <a:moveTo>
                    <a:pt x="261010" y="0"/>
                  </a:moveTo>
                  <a:lnTo>
                    <a:pt x="120167" y="0"/>
                  </a:lnTo>
                  <a:lnTo>
                    <a:pt x="107183" y="1720"/>
                  </a:lnTo>
                  <a:lnTo>
                    <a:pt x="6667" y="146850"/>
                  </a:lnTo>
                  <a:lnTo>
                    <a:pt x="0" y="171711"/>
                  </a:lnTo>
                  <a:lnTo>
                    <a:pt x="1666" y="184481"/>
                  </a:lnTo>
                  <a:lnTo>
                    <a:pt x="77089" y="318566"/>
                  </a:lnTo>
                  <a:lnTo>
                    <a:pt x="120167" y="343433"/>
                  </a:lnTo>
                  <a:lnTo>
                    <a:pt x="261010" y="343433"/>
                  </a:lnTo>
                  <a:lnTo>
                    <a:pt x="304088" y="318566"/>
                  </a:lnTo>
                  <a:lnTo>
                    <a:pt x="374510" y="196583"/>
                  </a:lnTo>
                  <a:lnTo>
                    <a:pt x="381168" y="171711"/>
                  </a:lnTo>
                  <a:lnTo>
                    <a:pt x="379503" y="158944"/>
                  </a:lnTo>
                  <a:lnTo>
                    <a:pt x="304088" y="24866"/>
                  </a:lnTo>
                  <a:lnTo>
                    <a:pt x="261010" y="0"/>
                  </a:lnTo>
                  <a:close/>
                </a:path>
              </a:pathLst>
            </a:custGeom>
            <a:solidFill>
              <a:srgbClr val="B04666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pic>
          <p:nvPicPr>
            <p:cNvPr id="199" name="object 199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9986326" y="467631"/>
              <a:ext cx="215901" cy="215912"/>
            </a:xfrm>
            <a:prstGeom prst="rect">
              <a:avLst/>
            </a:prstGeom>
          </p:spPr>
        </p:pic>
      </p:grpSp>
      <p:grpSp>
        <p:nvGrpSpPr>
          <p:cNvPr id="200" name="object 200"/>
          <p:cNvGrpSpPr/>
          <p:nvPr/>
        </p:nvGrpSpPr>
        <p:grpSpPr>
          <a:xfrm>
            <a:off x="11091126" y="397501"/>
            <a:ext cx="386715" cy="348615"/>
            <a:chOff x="11036339" y="397501"/>
            <a:chExt cx="386715" cy="348615"/>
          </a:xfrm>
        </p:grpSpPr>
        <p:sp>
          <p:nvSpPr>
            <p:cNvPr id="201" name="object 201"/>
            <p:cNvSpPr/>
            <p:nvPr/>
          </p:nvSpPr>
          <p:spPr>
            <a:xfrm>
              <a:off x="11036339" y="397501"/>
              <a:ext cx="386715" cy="348615"/>
            </a:xfrm>
            <a:custGeom>
              <a:avLst/>
              <a:gdLst/>
              <a:ahLst/>
              <a:cxnLst/>
              <a:rect l="l" t="t" r="r" b="b"/>
              <a:pathLst>
                <a:path w="386715" h="348615">
                  <a:moveTo>
                    <a:pt x="264725" y="0"/>
                  </a:moveTo>
                  <a:lnTo>
                    <a:pt x="121875" y="0"/>
                  </a:lnTo>
                  <a:lnTo>
                    <a:pt x="108712" y="1746"/>
                  </a:lnTo>
                  <a:lnTo>
                    <a:pt x="78187" y="25222"/>
                  </a:lnTo>
                  <a:lnTo>
                    <a:pt x="6762" y="148932"/>
                  </a:lnTo>
                  <a:lnTo>
                    <a:pt x="0" y="174155"/>
                  </a:lnTo>
                  <a:lnTo>
                    <a:pt x="1690" y="187105"/>
                  </a:lnTo>
                  <a:lnTo>
                    <a:pt x="78187" y="323100"/>
                  </a:lnTo>
                  <a:lnTo>
                    <a:pt x="108712" y="346564"/>
                  </a:lnTo>
                  <a:lnTo>
                    <a:pt x="121875" y="348310"/>
                  </a:lnTo>
                  <a:lnTo>
                    <a:pt x="264725" y="348310"/>
                  </a:lnTo>
                  <a:lnTo>
                    <a:pt x="300317" y="333619"/>
                  </a:lnTo>
                  <a:lnTo>
                    <a:pt x="379837" y="199377"/>
                  </a:lnTo>
                  <a:lnTo>
                    <a:pt x="386591" y="174155"/>
                  </a:lnTo>
                  <a:lnTo>
                    <a:pt x="384902" y="161204"/>
                  </a:lnTo>
                  <a:lnTo>
                    <a:pt x="308413" y="25222"/>
                  </a:lnTo>
                  <a:lnTo>
                    <a:pt x="277886" y="1746"/>
                  </a:lnTo>
                  <a:lnTo>
                    <a:pt x="264725" y="0"/>
                  </a:lnTo>
                  <a:close/>
                </a:path>
              </a:pathLst>
            </a:custGeom>
            <a:solidFill>
              <a:srgbClr val="33BBA6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pic>
          <p:nvPicPr>
            <p:cNvPr id="202" name="object 202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11134768" y="454033"/>
              <a:ext cx="218979" cy="218986"/>
            </a:xfrm>
            <a:prstGeom prst="rect">
              <a:avLst/>
            </a:prstGeom>
          </p:spPr>
        </p:pic>
      </p:grpSp>
      <p:grpSp>
        <p:nvGrpSpPr>
          <p:cNvPr id="203" name="object 203"/>
          <p:cNvGrpSpPr/>
          <p:nvPr/>
        </p:nvGrpSpPr>
        <p:grpSpPr>
          <a:xfrm>
            <a:off x="374191" y="144425"/>
            <a:ext cx="11303547" cy="6435013"/>
            <a:chOff x="319404" y="144425"/>
            <a:chExt cx="11303547" cy="6435013"/>
          </a:xfrm>
        </p:grpSpPr>
        <p:sp>
          <p:nvSpPr>
            <p:cNvPr id="204" name="object 204"/>
            <p:cNvSpPr/>
            <p:nvPr/>
          </p:nvSpPr>
          <p:spPr>
            <a:xfrm>
              <a:off x="9953769" y="1366926"/>
              <a:ext cx="0" cy="72390"/>
            </a:xfrm>
            <a:custGeom>
              <a:avLst/>
              <a:gdLst/>
              <a:ahLst/>
              <a:cxnLst/>
              <a:rect l="l" t="t" r="r" b="b"/>
              <a:pathLst>
                <a:path h="72390">
                  <a:moveTo>
                    <a:pt x="0" y="71843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205" name="object 205"/>
            <p:cNvSpPr/>
            <p:nvPr/>
          </p:nvSpPr>
          <p:spPr>
            <a:xfrm>
              <a:off x="10378697" y="1366926"/>
              <a:ext cx="0" cy="72390"/>
            </a:xfrm>
            <a:custGeom>
              <a:avLst/>
              <a:gdLst/>
              <a:ahLst/>
              <a:cxnLst/>
              <a:rect l="l" t="t" r="r" b="b"/>
              <a:pathLst>
                <a:path h="72390">
                  <a:moveTo>
                    <a:pt x="0" y="71843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pic>
          <p:nvPicPr>
            <p:cNvPr id="206" name="object 206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9281047" y="1369279"/>
              <a:ext cx="76784" cy="68389"/>
            </a:xfrm>
            <a:prstGeom prst="rect">
              <a:avLst/>
            </a:prstGeom>
          </p:spPr>
        </p:pic>
        <p:sp>
          <p:nvSpPr>
            <p:cNvPr id="207" name="object 207"/>
            <p:cNvSpPr/>
            <p:nvPr/>
          </p:nvSpPr>
          <p:spPr>
            <a:xfrm>
              <a:off x="8204111" y="1158392"/>
              <a:ext cx="3418840" cy="4834890"/>
            </a:xfrm>
            <a:custGeom>
              <a:avLst/>
              <a:gdLst/>
              <a:ahLst/>
              <a:cxnLst/>
              <a:rect l="l" t="t" r="r" b="b"/>
              <a:pathLst>
                <a:path w="3418840" h="4834890">
                  <a:moveTo>
                    <a:pt x="3418243" y="4834356"/>
                  </a:moveTo>
                  <a:lnTo>
                    <a:pt x="0" y="4834356"/>
                  </a:lnTo>
                  <a:lnTo>
                    <a:pt x="0" y="0"/>
                  </a:lnTo>
                  <a:lnTo>
                    <a:pt x="3418243" y="0"/>
                  </a:lnTo>
                  <a:lnTo>
                    <a:pt x="3418243" y="4834356"/>
                  </a:lnTo>
                  <a:close/>
                </a:path>
              </a:pathLst>
            </a:custGeom>
            <a:ln w="635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pic>
          <p:nvPicPr>
            <p:cNvPr id="208" name="object 208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19404" y="1450975"/>
              <a:ext cx="3787559" cy="5128463"/>
            </a:xfrm>
            <a:prstGeom prst="rect">
              <a:avLst/>
            </a:prstGeom>
          </p:spPr>
        </p:pic>
        <p:sp>
          <p:nvSpPr>
            <p:cNvPr id="209" name="object 209"/>
            <p:cNvSpPr/>
            <p:nvPr/>
          </p:nvSpPr>
          <p:spPr>
            <a:xfrm>
              <a:off x="584725" y="144425"/>
              <a:ext cx="2994660" cy="755650"/>
            </a:xfrm>
            <a:custGeom>
              <a:avLst/>
              <a:gdLst/>
              <a:ahLst/>
              <a:cxnLst/>
              <a:rect l="l" t="t" r="r" b="b"/>
              <a:pathLst>
                <a:path w="2994660" h="755650">
                  <a:moveTo>
                    <a:pt x="2880728" y="0"/>
                  </a:moveTo>
                  <a:lnTo>
                    <a:pt x="113728" y="0"/>
                  </a:lnTo>
                  <a:lnTo>
                    <a:pt x="69458" y="8936"/>
                  </a:lnTo>
                  <a:lnTo>
                    <a:pt x="33308" y="33308"/>
                  </a:lnTo>
                  <a:lnTo>
                    <a:pt x="8936" y="69458"/>
                  </a:lnTo>
                  <a:lnTo>
                    <a:pt x="0" y="113728"/>
                  </a:lnTo>
                  <a:lnTo>
                    <a:pt x="0" y="641413"/>
                  </a:lnTo>
                  <a:lnTo>
                    <a:pt x="8936" y="685683"/>
                  </a:lnTo>
                  <a:lnTo>
                    <a:pt x="33308" y="721833"/>
                  </a:lnTo>
                  <a:lnTo>
                    <a:pt x="69458" y="746205"/>
                  </a:lnTo>
                  <a:lnTo>
                    <a:pt x="113728" y="755141"/>
                  </a:lnTo>
                  <a:lnTo>
                    <a:pt x="2880728" y="755141"/>
                  </a:lnTo>
                  <a:lnTo>
                    <a:pt x="2924998" y="746205"/>
                  </a:lnTo>
                  <a:lnTo>
                    <a:pt x="2961147" y="721833"/>
                  </a:lnTo>
                  <a:lnTo>
                    <a:pt x="2985519" y="685683"/>
                  </a:lnTo>
                  <a:lnTo>
                    <a:pt x="2994456" y="641413"/>
                  </a:lnTo>
                  <a:lnTo>
                    <a:pt x="2994456" y="113728"/>
                  </a:lnTo>
                  <a:lnTo>
                    <a:pt x="2985519" y="69458"/>
                  </a:lnTo>
                  <a:lnTo>
                    <a:pt x="2961147" y="33308"/>
                  </a:lnTo>
                  <a:lnTo>
                    <a:pt x="2924998" y="8936"/>
                  </a:lnTo>
                  <a:lnTo>
                    <a:pt x="2880728" y="0"/>
                  </a:lnTo>
                  <a:close/>
                </a:path>
              </a:pathLst>
            </a:custGeom>
            <a:solidFill>
              <a:srgbClr val="7792A6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210" name="object 210"/>
            <p:cNvSpPr/>
            <p:nvPr/>
          </p:nvSpPr>
          <p:spPr>
            <a:xfrm>
              <a:off x="584725" y="144425"/>
              <a:ext cx="2994660" cy="755650"/>
            </a:xfrm>
            <a:custGeom>
              <a:avLst/>
              <a:gdLst/>
              <a:ahLst/>
              <a:cxnLst/>
              <a:rect l="l" t="t" r="r" b="b"/>
              <a:pathLst>
                <a:path w="2994660" h="755650">
                  <a:moveTo>
                    <a:pt x="113728" y="755141"/>
                  </a:moveTo>
                  <a:lnTo>
                    <a:pt x="2880728" y="755141"/>
                  </a:lnTo>
                  <a:lnTo>
                    <a:pt x="2924998" y="746205"/>
                  </a:lnTo>
                  <a:lnTo>
                    <a:pt x="2961147" y="721833"/>
                  </a:lnTo>
                  <a:lnTo>
                    <a:pt x="2985519" y="685683"/>
                  </a:lnTo>
                  <a:lnTo>
                    <a:pt x="2994456" y="641413"/>
                  </a:lnTo>
                  <a:lnTo>
                    <a:pt x="2994456" y="113728"/>
                  </a:lnTo>
                  <a:lnTo>
                    <a:pt x="2985519" y="69458"/>
                  </a:lnTo>
                  <a:lnTo>
                    <a:pt x="2961147" y="33308"/>
                  </a:lnTo>
                  <a:lnTo>
                    <a:pt x="2924998" y="8936"/>
                  </a:lnTo>
                  <a:lnTo>
                    <a:pt x="2880728" y="0"/>
                  </a:lnTo>
                  <a:lnTo>
                    <a:pt x="113728" y="0"/>
                  </a:lnTo>
                  <a:lnTo>
                    <a:pt x="69458" y="8936"/>
                  </a:lnTo>
                  <a:lnTo>
                    <a:pt x="33308" y="33308"/>
                  </a:lnTo>
                  <a:lnTo>
                    <a:pt x="8936" y="69458"/>
                  </a:lnTo>
                  <a:lnTo>
                    <a:pt x="0" y="113728"/>
                  </a:lnTo>
                  <a:lnTo>
                    <a:pt x="0" y="641413"/>
                  </a:lnTo>
                  <a:lnTo>
                    <a:pt x="8936" y="685683"/>
                  </a:lnTo>
                  <a:lnTo>
                    <a:pt x="33308" y="721833"/>
                  </a:lnTo>
                  <a:lnTo>
                    <a:pt x="69458" y="746205"/>
                  </a:lnTo>
                  <a:lnTo>
                    <a:pt x="113728" y="755141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</p:grpSp>
      <p:sp>
        <p:nvSpPr>
          <p:cNvPr id="211" name="object 211"/>
          <p:cNvSpPr txBox="1">
            <a:spLocks noGrp="1"/>
          </p:cNvSpPr>
          <p:nvPr>
            <p:ph type="title"/>
          </p:nvPr>
        </p:nvSpPr>
        <p:spPr>
          <a:xfrm>
            <a:off x="644058" y="198474"/>
            <a:ext cx="2975277" cy="5822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dirty="0">
                <a:latin typeface="Grammarsaurus" pitchFamily="2" charset="0"/>
              </a:rPr>
              <a:t>Activity</a:t>
            </a:r>
          </a:p>
        </p:txBody>
      </p:sp>
      <p:grpSp>
        <p:nvGrpSpPr>
          <p:cNvPr id="212" name="object 212"/>
          <p:cNvGrpSpPr/>
          <p:nvPr/>
        </p:nvGrpSpPr>
        <p:grpSpPr>
          <a:xfrm>
            <a:off x="7722000" y="404610"/>
            <a:ext cx="1452245" cy="354965"/>
            <a:chOff x="7667213" y="404610"/>
            <a:chExt cx="1452245" cy="354965"/>
          </a:xfrm>
        </p:grpSpPr>
        <p:sp>
          <p:nvSpPr>
            <p:cNvPr id="213" name="object 213"/>
            <p:cNvSpPr/>
            <p:nvPr/>
          </p:nvSpPr>
          <p:spPr>
            <a:xfrm>
              <a:off x="7667213" y="410311"/>
              <a:ext cx="381635" cy="343535"/>
            </a:xfrm>
            <a:custGeom>
              <a:avLst/>
              <a:gdLst/>
              <a:ahLst/>
              <a:cxnLst/>
              <a:rect l="l" t="t" r="r" b="b"/>
              <a:pathLst>
                <a:path w="381634" h="343534">
                  <a:moveTo>
                    <a:pt x="261010" y="0"/>
                  </a:moveTo>
                  <a:lnTo>
                    <a:pt x="120167" y="0"/>
                  </a:lnTo>
                  <a:lnTo>
                    <a:pt x="107183" y="1720"/>
                  </a:lnTo>
                  <a:lnTo>
                    <a:pt x="6667" y="146850"/>
                  </a:lnTo>
                  <a:lnTo>
                    <a:pt x="0" y="171711"/>
                  </a:lnTo>
                  <a:lnTo>
                    <a:pt x="1666" y="184481"/>
                  </a:lnTo>
                  <a:lnTo>
                    <a:pt x="77089" y="318566"/>
                  </a:lnTo>
                  <a:lnTo>
                    <a:pt x="120167" y="343433"/>
                  </a:lnTo>
                  <a:lnTo>
                    <a:pt x="261010" y="343433"/>
                  </a:lnTo>
                  <a:lnTo>
                    <a:pt x="304088" y="318566"/>
                  </a:lnTo>
                  <a:lnTo>
                    <a:pt x="374510" y="196583"/>
                  </a:lnTo>
                  <a:lnTo>
                    <a:pt x="381168" y="171711"/>
                  </a:lnTo>
                  <a:lnTo>
                    <a:pt x="379503" y="158944"/>
                  </a:lnTo>
                  <a:lnTo>
                    <a:pt x="304088" y="24866"/>
                  </a:lnTo>
                  <a:lnTo>
                    <a:pt x="261010" y="0"/>
                  </a:lnTo>
                  <a:close/>
                </a:path>
              </a:pathLst>
            </a:custGeom>
            <a:solidFill>
              <a:srgbClr val="6CB8D2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pic>
          <p:nvPicPr>
            <p:cNvPr id="214" name="object 214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7755665" y="472152"/>
              <a:ext cx="215912" cy="216077"/>
            </a:xfrm>
            <a:prstGeom prst="rect">
              <a:avLst/>
            </a:prstGeom>
          </p:spPr>
        </p:pic>
        <p:sp>
          <p:nvSpPr>
            <p:cNvPr id="215" name="object 215"/>
            <p:cNvSpPr/>
            <p:nvPr/>
          </p:nvSpPr>
          <p:spPr>
            <a:xfrm>
              <a:off x="8725518" y="404610"/>
              <a:ext cx="394335" cy="354965"/>
            </a:xfrm>
            <a:custGeom>
              <a:avLst/>
              <a:gdLst/>
              <a:ahLst/>
              <a:cxnLst/>
              <a:rect l="l" t="t" r="r" b="b"/>
              <a:pathLst>
                <a:path w="394334" h="354965">
                  <a:moveTo>
                    <a:pt x="269674" y="0"/>
                  </a:moveTo>
                  <a:lnTo>
                    <a:pt x="124145" y="0"/>
                  </a:lnTo>
                  <a:lnTo>
                    <a:pt x="110741" y="1778"/>
                  </a:lnTo>
                  <a:lnTo>
                    <a:pt x="79644" y="25692"/>
                  </a:lnTo>
                  <a:lnTo>
                    <a:pt x="6886" y="151726"/>
                  </a:lnTo>
                  <a:lnTo>
                    <a:pt x="0" y="177414"/>
                  </a:lnTo>
                  <a:lnTo>
                    <a:pt x="1721" y="190608"/>
                  </a:lnTo>
                  <a:lnTo>
                    <a:pt x="79644" y="329145"/>
                  </a:lnTo>
                  <a:lnTo>
                    <a:pt x="110741" y="353047"/>
                  </a:lnTo>
                  <a:lnTo>
                    <a:pt x="124145" y="354825"/>
                  </a:lnTo>
                  <a:lnTo>
                    <a:pt x="269674" y="354825"/>
                  </a:lnTo>
                  <a:lnTo>
                    <a:pt x="305931" y="339860"/>
                  </a:lnTo>
                  <a:lnTo>
                    <a:pt x="386946" y="203111"/>
                  </a:lnTo>
                  <a:lnTo>
                    <a:pt x="393823" y="177414"/>
                  </a:lnTo>
                  <a:lnTo>
                    <a:pt x="392104" y="164222"/>
                  </a:lnTo>
                  <a:lnTo>
                    <a:pt x="314175" y="25692"/>
                  </a:lnTo>
                  <a:lnTo>
                    <a:pt x="283084" y="1778"/>
                  </a:lnTo>
                  <a:lnTo>
                    <a:pt x="269674" y="0"/>
                  </a:lnTo>
                  <a:close/>
                </a:path>
              </a:pathLst>
            </a:custGeom>
            <a:solidFill>
              <a:srgbClr val="4D6B8D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pic>
          <p:nvPicPr>
            <p:cNvPr id="216" name="object 216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8851217" y="474905"/>
              <a:ext cx="138791" cy="223406"/>
            </a:xfrm>
            <a:prstGeom prst="rect">
              <a:avLst/>
            </a:prstGeom>
          </p:spPr>
        </p:pic>
      </p:grpSp>
      <p:sp>
        <p:nvSpPr>
          <p:cNvPr id="217" name="object 217"/>
          <p:cNvSpPr txBox="1"/>
          <p:nvPr/>
        </p:nvSpPr>
        <p:spPr>
          <a:xfrm>
            <a:off x="7275381" y="735798"/>
            <a:ext cx="4514206" cy="614271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ts val="1335"/>
              </a:lnSpc>
              <a:spcBef>
                <a:spcPts val="130"/>
              </a:spcBef>
              <a:tabLst>
                <a:tab pos="2194560" algn="l"/>
                <a:tab pos="3829050" algn="l"/>
              </a:tabLst>
            </a:pPr>
            <a:r>
              <a:rPr sz="1200" b="1" dirty="0">
                <a:solidFill>
                  <a:srgbClr val="6CB8D2"/>
                </a:solidFill>
                <a:latin typeface="Grammarsaurus" pitchFamily="2" charset="0"/>
                <a:cs typeface="Arial"/>
              </a:rPr>
              <a:t>Geographical skills </a:t>
            </a:r>
            <a:r>
              <a:rPr sz="1200" b="1" dirty="0">
                <a:solidFill>
                  <a:srgbClr val="4E6B8E"/>
                </a:solidFill>
                <a:latin typeface="Grammarsaurus" pitchFamily="2" charset="0"/>
                <a:cs typeface="Arial"/>
              </a:rPr>
              <a:t>Locational	</a:t>
            </a:r>
            <a:r>
              <a:rPr sz="12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Human and physical	</a:t>
            </a:r>
            <a:r>
              <a:rPr sz="1200" b="1" dirty="0">
                <a:solidFill>
                  <a:srgbClr val="24BBA7"/>
                </a:solidFill>
                <a:latin typeface="Grammarsaurus" pitchFamily="2" charset="0"/>
                <a:cs typeface="Arial"/>
              </a:rPr>
              <a:t>Place</a:t>
            </a:r>
            <a:endParaRPr sz="1200" dirty="0">
              <a:latin typeface="Grammarsaurus" pitchFamily="2" charset="0"/>
              <a:cs typeface="Arial"/>
            </a:endParaRPr>
          </a:p>
          <a:p>
            <a:pPr marL="177800">
              <a:lnSpc>
                <a:spcPts val="1335"/>
              </a:lnSpc>
              <a:tabLst>
                <a:tab pos="1330325" algn="l"/>
                <a:tab pos="2527935" algn="l"/>
                <a:tab pos="3644265" algn="l"/>
              </a:tabLst>
            </a:pPr>
            <a:r>
              <a:rPr sz="1800" b="1" baseline="2314" dirty="0">
                <a:solidFill>
                  <a:srgbClr val="6CB8D2"/>
                </a:solidFill>
                <a:latin typeface="Grammarsaurus" pitchFamily="2" charset="0"/>
                <a:cs typeface="Arial"/>
              </a:rPr>
              <a:t>and fieldwork	</a:t>
            </a:r>
            <a:r>
              <a:rPr sz="1200" b="1" dirty="0">
                <a:solidFill>
                  <a:srgbClr val="4E6B8E"/>
                </a:solidFill>
                <a:latin typeface="Grammarsaurus" pitchFamily="2" charset="0"/>
                <a:cs typeface="Arial"/>
              </a:rPr>
              <a:t>knowledge	</a:t>
            </a:r>
            <a:r>
              <a:rPr sz="1800" b="1" baseline="2314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geography	</a:t>
            </a:r>
            <a:r>
              <a:rPr sz="1200" b="1" dirty="0">
                <a:solidFill>
                  <a:srgbClr val="24BBA7"/>
                </a:solidFill>
                <a:latin typeface="Grammarsaurus" pitchFamily="2" charset="0"/>
                <a:cs typeface="Arial"/>
              </a:rPr>
              <a:t>knowledge</a:t>
            </a:r>
            <a:endParaRPr sz="1200" dirty="0">
              <a:latin typeface="Grammarsaurus" pitchFamily="2" charset="0"/>
              <a:cs typeface="Arial"/>
            </a:endParaRPr>
          </a:p>
          <a:p>
            <a:pPr marL="1114425">
              <a:lnSpc>
                <a:spcPct val="100000"/>
              </a:lnSpc>
              <a:spcBef>
                <a:spcPts val="770"/>
              </a:spcBef>
            </a:pPr>
            <a:r>
              <a:rPr sz="105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Where is my school on the street?</a:t>
            </a:r>
            <a:endParaRPr sz="105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757297" y="39978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16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4372484" y="138075"/>
            <a:ext cx="3007360" cy="768350"/>
            <a:chOff x="4372484" y="138075"/>
            <a:chExt cx="3007360" cy="768350"/>
          </a:xfrm>
        </p:grpSpPr>
        <p:sp>
          <p:nvSpPr>
            <p:cNvPr id="4" name="object 4"/>
            <p:cNvSpPr/>
            <p:nvPr/>
          </p:nvSpPr>
          <p:spPr>
            <a:xfrm>
              <a:off x="4378834" y="144425"/>
              <a:ext cx="2994660" cy="755650"/>
            </a:xfrm>
            <a:custGeom>
              <a:avLst/>
              <a:gdLst/>
              <a:ahLst/>
              <a:cxnLst/>
              <a:rect l="l" t="t" r="r" b="b"/>
              <a:pathLst>
                <a:path w="2994659" h="755650">
                  <a:moveTo>
                    <a:pt x="2880728" y="0"/>
                  </a:moveTo>
                  <a:lnTo>
                    <a:pt x="113728" y="0"/>
                  </a:lnTo>
                  <a:lnTo>
                    <a:pt x="69458" y="8936"/>
                  </a:lnTo>
                  <a:lnTo>
                    <a:pt x="33308" y="33308"/>
                  </a:lnTo>
                  <a:lnTo>
                    <a:pt x="8936" y="69458"/>
                  </a:lnTo>
                  <a:lnTo>
                    <a:pt x="0" y="113728"/>
                  </a:lnTo>
                  <a:lnTo>
                    <a:pt x="0" y="641413"/>
                  </a:lnTo>
                  <a:lnTo>
                    <a:pt x="8936" y="685683"/>
                  </a:lnTo>
                  <a:lnTo>
                    <a:pt x="33308" y="721833"/>
                  </a:lnTo>
                  <a:lnTo>
                    <a:pt x="69458" y="746205"/>
                  </a:lnTo>
                  <a:lnTo>
                    <a:pt x="113728" y="755141"/>
                  </a:lnTo>
                  <a:lnTo>
                    <a:pt x="2880728" y="755141"/>
                  </a:lnTo>
                  <a:lnTo>
                    <a:pt x="2924998" y="746205"/>
                  </a:lnTo>
                  <a:lnTo>
                    <a:pt x="2961147" y="721833"/>
                  </a:lnTo>
                  <a:lnTo>
                    <a:pt x="2985519" y="685683"/>
                  </a:lnTo>
                  <a:lnTo>
                    <a:pt x="2994456" y="641413"/>
                  </a:lnTo>
                  <a:lnTo>
                    <a:pt x="2994456" y="113728"/>
                  </a:lnTo>
                  <a:lnTo>
                    <a:pt x="2985519" y="69458"/>
                  </a:lnTo>
                  <a:lnTo>
                    <a:pt x="2961147" y="33308"/>
                  </a:lnTo>
                  <a:lnTo>
                    <a:pt x="2924998" y="8936"/>
                  </a:lnTo>
                  <a:lnTo>
                    <a:pt x="2880728" y="0"/>
                  </a:lnTo>
                  <a:close/>
                </a:path>
              </a:pathLst>
            </a:custGeom>
            <a:solidFill>
              <a:srgbClr val="7792A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4378834" y="144425"/>
              <a:ext cx="2994660" cy="755650"/>
            </a:xfrm>
            <a:custGeom>
              <a:avLst/>
              <a:gdLst/>
              <a:ahLst/>
              <a:cxnLst/>
              <a:rect l="l" t="t" r="r" b="b"/>
              <a:pathLst>
                <a:path w="2994659" h="755650">
                  <a:moveTo>
                    <a:pt x="113728" y="755141"/>
                  </a:moveTo>
                  <a:lnTo>
                    <a:pt x="2880728" y="755141"/>
                  </a:lnTo>
                  <a:lnTo>
                    <a:pt x="2924998" y="746205"/>
                  </a:lnTo>
                  <a:lnTo>
                    <a:pt x="2961147" y="721833"/>
                  </a:lnTo>
                  <a:lnTo>
                    <a:pt x="2985519" y="685683"/>
                  </a:lnTo>
                  <a:lnTo>
                    <a:pt x="2994456" y="641413"/>
                  </a:lnTo>
                  <a:lnTo>
                    <a:pt x="2994456" y="113728"/>
                  </a:lnTo>
                  <a:lnTo>
                    <a:pt x="2985519" y="69458"/>
                  </a:lnTo>
                  <a:lnTo>
                    <a:pt x="2961147" y="33308"/>
                  </a:lnTo>
                  <a:lnTo>
                    <a:pt x="2924998" y="8936"/>
                  </a:lnTo>
                  <a:lnTo>
                    <a:pt x="2880728" y="0"/>
                  </a:lnTo>
                  <a:lnTo>
                    <a:pt x="113728" y="0"/>
                  </a:lnTo>
                  <a:lnTo>
                    <a:pt x="69458" y="8936"/>
                  </a:lnTo>
                  <a:lnTo>
                    <a:pt x="33308" y="33308"/>
                  </a:lnTo>
                  <a:lnTo>
                    <a:pt x="8936" y="69458"/>
                  </a:lnTo>
                  <a:lnTo>
                    <a:pt x="0" y="113728"/>
                  </a:lnTo>
                  <a:lnTo>
                    <a:pt x="0" y="641413"/>
                  </a:lnTo>
                  <a:lnTo>
                    <a:pt x="8936" y="685683"/>
                  </a:lnTo>
                  <a:lnTo>
                    <a:pt x="33308" y="721833"/>
                  </a:lnTo>
                  <a:lnTo>
                    <a:pt x="69458" y="746205"/>
                  </a:lnTo>
                  <a:lnTo>
                    <a:pt x="113728" y="755141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378834" y="198784"/>
            <a:ext cx="2994660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01900" indent="-2492375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Challenge</a:t>
            </a:r>
          </a:p>
        </p:txBody>
      </p:sp>
      <p:grpSp>
        <p:nvGrpSpPr>
          <p:cNvPr id="7" name="object 7"/>
          <p:cNvGrpSpPr/>
          <p:nvPr/>
        </p:nvGrpSpPr>
        <p:grpSpPr>
          <a:xfrm>
            <a:off x="240029" y="2146007"/>
            <a:ext cx="11712575" cy="1591310"/>
            <a:chOff x="240029" y="2146007"/>
            <a:chExt cx="11712575" cy="1591310"/>
          </a:xfrm>
        </p:grpSpPr>
        <p:sp>
          <p:nvSpPr>
            <p:cNvPr id="8" name="object 8"/>
            <p:cNvSpPr/>
            <p:nvPr/>
          </p:nvSpPr>
          <p:spPr>
            <a:xfrm>
              <a:off x="246379" y="2152357"/>
              <a:ext cx="11699875" cy="1578610"/>
            </a:xfrm>
            <a:custGeom>
              <a:avLst/>
              <a:gdLst/>
              <a:ahLst/>
              <a:cxnLst/>
              <a:rect l="l" t="t" r="r" b="b"/>
              <a:pathLst>
                <a:path w="11699875" h="1578610">
                  <a:moveTo>
                    <a:pt x="11699252" y="0"/>
                  </a:moveTo>
                  <a:lnTo>
                    <a:pt x="0" y="0"/>
                  </a:lnTo>
                  <a:lnTo>
                    <a:pt x="0" y="1578444"/>
                  </a:lnTo>
                  <a:lnTo>
                    <a:pt x="11699252" y="1578444"/>
                  </a:lnTo>
                  <a:lnTo>
                    <a:pt x="11699252" y="0"/>
                  </a:lnTo>
                  <a:close/>
                </a:path>
              </a:pathLst>
            </a:custGeom>
            <a:solidFill>
              <a:srgbClr val="FFB08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246379" y="2152357"/>
              <a:ext cx="11699875" cy="1578610"/>
            </a:xfrm>
            <a:custGeom>
              <a:avLst/>
              <a:gdLst/>
              <a:ahLst/>
              <a:cxnLst/>
              <a:rect l="l" t="t" r="r" b="b"/>
              <a:pathLst>
                <a:path w="11699875" h="1578610">
                  <a:moveTo>
                    <a:pt x="11699252" y="1578444"/>
                  </a:moveTo>
                  <a:lnTo>
                    <a:pt x="0" y="1578444"/>
                  </a:lnTo>
                  <a:lnTo>
                    <a:pt x="0" y="0"/>
                  </a:lnTo>
                  <a:lnTo>
                    <a:pt x="11699252" y="0"/>
                  </a:lnTo>
                  <a:lnTo>
                    <a:pt x="11699252" y="1578444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3298551" y="1127804"/>
            <a:ext cx="5582920" cy="454906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74040" marR="566420" algn="ctr">
              <a:lnSpc>
                <a:spcPct val="109000"/>
              </a:lnSpc>
              <a:spcBef>
                <a:spcPts val="100"/>
              </a:spcBef>
            </a:pPr>
            <a:r>
              <a:rPr sz="2000"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Discuss the following question </a:t>
            </a:r>
            <a:r>
              <a:rPr sz="2000"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with your learning partner.</a:t>
            </a:r>
            <a:endParaRPr sz="20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1485"/>
              </a:spcBef>
            </a:pPr>
            <a:endParaRPr sz="3600" dirty="0">
              <a:latin typeface="Grammarsaurus" pitchFamily="2" charset="0"/>
              <a:cs typeface="Arial MT"/>
            </a:endParaRPr>
          </a:p>
          <a:p>
            <a:pPr marL="12700" marR="5080" algn="ctr">
              <a:lnSpc>
                <a:spcPct val="115900"/>
              </a:lnSpc>
            </a:pPr>
            <a:r>
              <a:rPr sz="200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Which human or physical features would you add or change on your street to make it better?</a:t>
            </a:r>
            <a:endParaRPr sz="20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sz="20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285"/>
              </a:spcBef>
            </a:pPr>
            <a:endParaRPr sz="2000" dirty="0">
              <a:latin typeface="Grammarsaurus" pitchFamily="2" charset="0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000"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Be ready to </a:t>
            </a:r>
            <a:r>
              <a:rPr sz="2000"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share your feedback</a:t>
            </a:r>
            <a:endParaRPr sz="2000" dirty="0">
              <a:latin typeface="Grammarsaurus" pitchFamily="2" charset="0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55"/>
              </a:spcBef>
            </a:pPr>
            <a:r>
              <a:rPr sz="2000"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with the class.</a:t>
            </a:r>
            <a:endParaRPr sz="2000" dirty="0">
              <a:latin typeface="Grammarsaurus" pitchFamily="2" charset="0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1475"/>
              </a:spcBef>
            </a:pPr>
            <a:r>
              <a:rPr sz="2000"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Use these sentence starters to help you:</a:t>
            </a:r>
            <a:endParaRPr sz="2000" dirty="0">
              <a:latin typeface="Grammarsaurus" pitchFamily="2" charset="0"/>
              <a:cs typeface="Arial MT"/>
            </a:endParaRPr>
          </a:p>
          <a:p>
            <a:pPr marL="1539875" marR="1532255" indent="210185">
              <a:lnSpc>
                <a:spcPct val="102000"/>
              </a:lnSpc>
            </a:pPr>
            <a:r>
              <a:rPr sz="2000"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“I would add…” </a:t>
            </a:r>
            <a:br>
              <a:rPr lang="en-US" sz="2000" b="1" dirty="0">
                <a:solidFill>
                  <a:srgbClr val="424D5E"/>
                </a:solidFill>
                <a:latin typeface="Grammarsaurus" pitchFamily="2" charset="0"/>
                <a:cs typeface="Arial"/>
              </a:rPr>
            </a:br>
            <a:r>
              <a:rPr sz="2000"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“I would change…”</a:t>
            </a:r>
            <a:endParaRPr sz="2000" dirty="0">
              <a:latin typeface="Grammarsaurus" pitchFamily="2" charset="0"/>
              <a:cs typeface="Arial"/>
            </a:endParaRPr>
          </a:p>
        </p:txBody>
      </p:sp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722121" y="1150520"/>
            <a:ext cx="3181263" cy="5428778"/>
          </a:xfrm>
          <a:prstGeom prst="rect">
            <a:avLst/>
          </a:prstGeom>
        </p:spPr>
      </p:pic>
      <p:grpSp>
        <p:nvGrpSpPr>
          <p:cNvPr id="12" name="object 12"/>
          <p:cNvGrpSpPr/>
          <p:nvPr/>
        </p:nvGrpSpPr>
        <p:grpSpPr>
          <a:xfrm>
            <a:off x="10792198" y="430775"/>
            <a:ext cx="381635" cy="343535"/>
            <a:chOff x="10792198" y="430775"/>
            <a:chExt cx="381635" cy="343535"/>
          </a:xfrm>
        </p:grpSpPr>
        <p:sp>
          <p:nvSpPr>
            <p:cNvPr id="13" name="object 13"/>
            <p:cNvSpPr/>
            <p:nvPr/>
          </p:nvSpPr>
          <p:spPr>
            <a:xfrm>
              <a:off x="10792198" y="430775"/>
              <a:ext cx="381635" cy="343535"/>
            </a:xfrm>
            <a:custGeom>
              <a:avLst/>
              <a:gdLst/>
              <a:ahLst/>
              <a:cxnLst/>
              <a:rect l="l" t="t" r="r" b="b"/>
              <a:pathLst>
                <a:path w="381634" h="343534">
                  <a:moveTo>
                    <a:pt x="261010" y="0"/>
                  </a:moveTo>
                  <a:lnTo>
                    <a:pt x="120167" y="0"/>
                  </a:lnTo>
                  <a:lnTo>
                    <a:pt x="107183" y="1720"/>
                  </a:lnTo>
                  <a:lnTo>
                    <a:pt x="6667" y="146850"/>
                  </a:lnTo>
                  <a:lnTo>
                    <a:pt x="0" y="171711"/>
                  </a:lnTo>
                  <a:lnTo>
                    <a:pt x="1666" y="184481"/>
                  </a:lnTo>
                  <a:lnTo>
                    <a:pt x="77089" y="318566"/>
                  </a:lnTo>
                  <a:lnTo>
                    <a:pt x="120167" y="343433"/>
                  </a:lnTo>
                  <a:lnTo>
                    <a:pt x="261010" y="343433"/>
                  </a:lnTo>
                  <a:lnTo>
                    <a:pt x="304088" y="318566"/>
                  </a:lnTo>
                  <a:lnTo>
                    <a:pt x="374510" y="196583"/>
                  </a:lnTo>
                  <a:lnTo>
                    <a:pt x="381168" y="171711"/>
                  </a:lnTo>
                  <a:lnTo>
                    <a:pt x="379503" y="158944"/>
                  </a:lnTo>
                  <a:lnTo>
                    <a:pt x="304088" y="24866"/>
                  </a:lnTo>
                  <a:lnTo>
                    <a:pt x="261010" y="0"/>
                  </a:lnTo>
                  <a:close/>
                </a:path>
              </a:pathLst>
            </a:custGeom>
            <a:solidFill>
              <a:srgbClr val="B0466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870609" y="493793"/>
              <a:ext cx="215900" cy="215912"/>
            </a:xfrm>
            <a:prstGeom prst="rect">
              <a:avLst/>
            </a:prstGeom>
          </p:spPr>
        </p:pic>
      </p:grpSp>
      <p:sp>
        <p:nvSpPr>
          <p:cNvPr id="15" name="object 15"/>
          <p:cNvSpPr txBox="1"/>
          <p:nvPr/>
        </p:nvSpPr>
        <p:spPr>
          <a:xfrm>
            <a:off x="10287000" y="767002"/>
            <a:ext cx="1388110" cy="355225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345440" marR="5080" indent="-333375">
              <a:lnSpc>
                <a:spcPts val="1190"/>
              </a:lnSpc>
              <a:spcBef>
                <a:spcPts val="340"/>
              </a:spcBef>
            </a:pPr>
            <a:r>
              <a:rPr sz="11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Human and physical geography</a:t>
            </a:r>
            <a:endParaRPr sz="1100">
              <a:latin typeface="Grammarsaurus" pitchFamily="2" charset="0"/>
              <a:cs typeface="Arial"/>
            </a:endParaRPr>
          </a:p>
        </p:txBody>
      </p:sp>
      <p:pic>
        <p:nvPicPr>
          <p:cNvPr id="16" name="object 1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30855" y="940419"/>
            <a:ext cx="2686127" cy="540468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778865" y="41565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17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932026" y="139663"/>
            <a:ext cx="3007360" cy="768350"/>
            <a:chOff x="3932026" y="139663"/>
            <a:chExt cx="3007360" cy="768350"/>
          </a:xfrm>
        </p:grpSpPr>
        <p:sp>
          <p:nvSpPr>
            <p:cNvPr id="4" name="object 4"/>
            <p:cNvSpPr/>
            <p:nvPr/>
          </p:nvSpPr>
          <p:spPr>
            <a:xfrm>
              <a:off x="3938376" y="146013"/>
              <a:ext cx="2994660" cy="755650"/>
            </a:xfrm>
            <a:custGeom>
              <a:avLst/>
              <a:gdLst/>
              <a:ahLst/>
              <a:cxnLst/>
              <a:rect l="l" t="t" r="r" b="b"/>
              <a:pathLst>
                <a:path w="2994659" h="755650">
                  <a:moveTo>
                    <a:pt x="2880728" y="0"/>
                  </a:moveTo>
                  <a:lnTo>
                    <a:pt x="113728" y="0"/>
                  </a:lnTo>
                  <a:lnTo>
                    <a:pt x="69458" y="8936"/>
                  </a:lnTo>
                  <a:lnTo>
                    <a:pt x="33308" y="33308"/>
                  </a:lnTo>
                  <a:lnTo>
                    <a:pt x="8936" y="69458"/>
                  </a:lnTo>
                  <a:lnTo>
                    <a:pt x="0" y="113728"/>
                  </a:lnTo>
                  <a:lnTo>
                    <a:pt x="0" y="641413"/>
                  </a:lnTo>
                  <a:lnTo>
                    <a:pt x="8936" y="685683"/>
                  </a:lnTo>
                  <a:lnTo>
                    <a:pt x="33308" y="721833"/>
                  </a:lnTo>
                  <a:lnTo>
                    <a:pt x="69458" y="746205"/>
                  </a:lnTo>
                  <a:lnTo>
                    <a:pt x="113728" y="755141"/>
                  </a:lnTo>
                  <a:lnTo>
                    <a:pt x="2880728" y="755141"/>
                  </a:lnTo>
                  <a:lnTo>
                    <a:pt x="2924998" y="746205"/>
                  </a:lnTo>
                  <a:lnTo>
                    <a:pt x="2961147" y="721833"/>
                  </a:lnTo>
                  <a:lnTo>
                    <a:pt x="2985519" y="685683"/>
                  </a:lnTo>
                  <a:lnTo>
                    <a:pt x="2994456" y="641413"/>
                  </a:lnTo>
                  <a:lnTo>
                    <a:pt x="2994456" y="113728"/>
                  </a:lnTo>
                  <a:lnTo>
                    <a:pt x="2985519" y="69458"/>
                  </a:lnTo>
                  <a:lnTo>
                    <a:pt x="2961147" y="33308"/>
                  </a:lnTo>
                  <a:lnTo>
                    <a:pt x="2924998" y="8936"/>
                  </a:lnTo>
                  <a:lnTo>
                    <a:pt x="2880728" y="0"/>
                  </a:lnTo>
                  <a:close/>
                </a:path>
              </a:pathLst>
            </a:custGeom>
            <a:solidFill>
              <a:srgbClr val="7792A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3938376" y="146013"/>
              <a:ext cx="2994660" cy="755650"/>
            </a:xfrm>
            <a:custGeom>
              <a:avLst/>
              <a:gdLst/>
              <a:ahLst/>
              <a:cxnLst/>
              <a:rect l="l" t="t" r="r" b="b"/>
              <a:pathLst>
                <a:path w="2994659" h="755650">
                  <a:moveTo>
                    <a:pt x="113728" y="755141"/>
                  </a:moveTo>
                  <a:lnTo>
                    <a:pt x="2880728" y="755141"/>
                  </a:lnTo>
                  <a:lnTo>
                    <a:pt x="2924998" y="746205"/>
                  </a:lnTo>
                  <a:lnTo>
                    <a:pt x="2961147" y="721833"/>
                  </a:lnTo>
                  <a:lnTo>
                    <a:pt x="2985519" y="685683"/>
                  </a:lnTo>
                  <a:lnTo>
                    <a:pt x="2994456" y="641413"/>
                  </a:lnTo>
                  <a:lnTo>
                    <a:pt x="2994456" y="113728"/>
                  </a:lnTo>
                  <a:lnTo>
                    <a:pt x="2985519" y="69458"/>
                  </a:lnTo>
                  <a:lnTo>
                    <a:pt x="2961147" y="33308"/>
                  </a:lnTo>
                  <a:lnTo>
                    <a:pt x="2924998" y="8936"/>
                  </a:lnTo>
                  <a:lnTo>
                    <a:pt x="2880728" y="0"/>
                  </a:lnTo>
                  <a:lnTo>
                    <a:pt x="113728" y="0"/>
                  </a:lnTo>
                  <a:lnTo>
                    <a:pt x="69458" y="8936"/>
                  </a:lnTo>
                  <a:lnTo>
                    <a:pt x="33308" y="33308"/>
                  </a:lnTo>
                  <a:lnTo>
                    <a:pt x="8936" y="69458"/>
                  </a:lnTo>
                  <a:lnTo>
                    <a:pt x="0" y="113728"/>
                  </a:lnTo>
                  <a:lnTo>
                    <a:pt x="0" y="641413"/>
                  </a:lnTo>
                  <a:lnTo>
                    <a:pt x="8936" y="685683"/>
                  </a:lnTo>
                  <a:lnTo>
                    <a:pt x="33308" y="721833"/>
                  </a:lnTo>
                  <a:lnTo>
                    <a:pt x="69458" y="746205"/>
                  </a:lnTo>
                  <a:lnTo>
                    <a:pt x="113728" y="755141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419600" y="200061"/>
            <a:ext cx="2751378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Challenge</a:t>
            </a:r>
          </a:p>
        </p:txBody>
      </p:sp>
      <p:grpSp>
        <p:nvGrpSpPr>
          <p:cNvPr id="7" name="object 7"/>
          <p:cNvGrpSpPr/>
          <p:nvPr/>
        </p:nvGrpSpPr>
        <p:grpSpPr>
          <a:xfrm>
            <a:off x="247967" y="432362"/>
            <a:ext cx="12096433" cy="6148522"/>
            <a:chOff x="247967" y="432362"/>
            <a:chExt cx="12096433" cy="6148522"/>
          </a:xfrm>
        </p:grpSpPr>
        <p:sp>
          <p:nvSpPr>
            <p:cNvPr id="8" name="object 8"/>
            <p:cNvSpPr/>
            <p:nvPr/>
          </p:nvSpPr>
          <p:spPr>
            <a:xfrm>
              <a:off x="247967" y="1601622"/>
              <a:ext cx="11699875" cy="4239895"/>
            </a:xfrm>
            <a:custGeom>
              <a:avLst/>
              <a:gdLst/>
              <a:ahLst/>
              <a:cxnLst/>
              <a:rect l="l" t="t" r="r" b="b"/>
              <a:pathLst>
                <a:path w="11699875" h="4239895">
                  <a:moveTo>
                    <a:pt x="11699252" y="0"/>
                  </a:moveTo>
                  <a:lnTo>
                    <a:pt x="0" y="0"/>
                  </a:lnTo>
                  <a:lnTo>
                    <a:pt x="0" y="4239539"/>
                  </a:lnTo>
                  <a:lnTo>
                    <a:pt x="11699252" y="4239539"/>
                  </a:lnTo>
                  <a:lnTo>
                    <a:pt x="11699252" y="0"/>
                  </a:lnTo>
                  <a:close/>
                </a:path>
              </a:pathLst>
            </a:custGeom>
            <a:solidFill>
              <a:srgbClr val="3DCC7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247967" y="1601622"/>
              <a:ext cx="11699875" cy="4239895"/>
            </a:xfrm>
            <a:custGeom>
              <a:avLst/>
              <a:gdLst/>
              <a:ahLst/>
              <a:cxnLst/>
              <a:rect l="l" t="t" r="r" b="b"/>
              <a:pathLst>
                <a:path w="11699875" h="4239895">
                  <a:moveTo>
                    <a:pt x="11699252" y="4239539"/>
                  </a:moveTo>
                  <a:lnTo>
                    <a:pt x="0" y="4239539"/>
                  </a:lnTo>
                  <a:lnTo>
                    <a:pt x="0" y="0"/>
                  </a:lnTo>
                  <a:lnTo>
                    <a:pt x="11699252" y="0"/>
                  </a:lnTo>
                  <a:lnTo>
                    <a:pt x="11699252" y="4239539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210325" y="813825"/>
              <a:ext cx="3134075" cy="5767059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9267414" y="432362"/>
              <a:ext cx="381635" cy="343535"/>
            </a:xfrm>
            <a:custGeom>
              <a:avLst/>
              <a:gdLst/>
              <a:ahLst/>
              <a:cxnLst/>
              <a:rect l="l" t="t" r="r" b="b"/>
              <a:pathLst>
                <a:path w="381634" h="343534">
                  <a:moveTo>
                    <a:pt x="261010" y="0"/>
                  </a:moveTo>
                  <a:lnTo>
                    <a:pt x="120167" y="0"/>
                  </a:lnTo>
                  <a:lnTo>
                    <a:pt x="107183" y="1720"/>
                  </a:lnTo>
                  <a:lnTo>
                    <a:pt x="6667" y="146850"/>
                  </a:lnTo>
                  <a:lnTo>
                    <a:pt x="0" y="171711"/>
                  </a:lnTo>
                  <a:lnTo>
                    <a:pt x="1666" y="184481"/>
                  </a:lnTo>
                  <a:lnTo>
                    <a:pt x="77089" y="318566"/>
                  </a:lnTo>
                  <a:lnTo>
                    <a:pt x="120167" y="343433"/>
                  </a:lnTo>
                  <a:lnTo>
                    <a:pt x="261010" y="343433"/>
                  </a:lnTo>
                  <a:lnTo>
                    <a:pt x="304088" y="318566"/>
                  </a:lnTo>
                  <a:lnTo>
                    <a:pt x="374510" y="196583"/>
                  </a:lnTo>
                  <a:lnTo>
                    <a:pt x="381168" y="171711"/>
                  </a:lnTo>
                  <a:lnTo>
                    <a:pt x="379503" y="158944"/>
                  </a:lnTo>
                  <a:lnTo>
                    <a:pt x="304088" y="24866"/>
                  </a:lnTo>
                  <a:lnTo>
                    <a:pt x="261010" y="0"/>
                  </a:lnTo>
                  <a:close/>
                </a:path>
              </a:pathLst>
            </a:custGeom>
            <a:solidFill>
              <a:srgbClr val="B0466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345826" y="495381"/>
              <a:ext cx="215900" cy="215912"/>
            </a:xfrm>
            <a:prstGeom prst="rect">
              <a:avLst/>
            </a:prstGeom>
          </p:spPr>
        </p:pic>
      </p:grpSp>
      <p:sp>
        <p:nvSpPr>
          <p:cNvPr id="13" name="object 13"/>
          <p:cNvSpPr txBox="1"/>
          <p:nvPr/>
        </p:nvSpPr>
        <p:spPr>
          <a:xfrm>
            <a:off x="8762218" y="768590"/>
            <a:ext cx="1388110" cy="355225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9525" marR="5080" indent="1588" algn="ctr">
              <a:lnSpc>
                <a:spcPts val="1190"/>
              </a:lnSpc>
              <a:spcBef>
                <a:spcPts val="340"/>
              </a:spcBef>
            </a:pPr>
            <a:r>
              <a:rPr sz="11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Human and physical geography</a:t>
            </a:r>
            <a:endParaRPr sz="1100" dirty="0">
              <a:latin typeface="Grammarsaurus" pitchFamily="2" charset="0"/>
              <a:cs typeface="Arial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76200" y="270723"/>
            <a:ext cx="8259402" cy="6224792"/>
            <a:chOff x="76200" y="270723"/>
            <a:chExt cx="8259402" cy="6224792"/>
          </a:xfrm>
        </p:grpSpPr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6200" y="942009"/>
              <a:ext cx="2760096" cy="5553506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6687777" y="270723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099"/>
                  </a:lnTo>
                  <a:lnTo>
                    <a:pt x="0" y="505002"/>
                  </a:lnTo>
                  <a:lnTo>
                    <a:pt x="2993" y="519833"/>
                  </a:lnTo>
                  <a:lnTo>
                    <a:pt x="11158" y="531944"/>
                  </a:lnTo>
                  <a:lnTo>
                    <a:pt x="23268" y="540108"/>
                  </a:lnTo>
                  <a:lnTo>
                    <a:pt x="38100" y="543102"/>
                  </a:lnTo>
                  <a:lnTo>
                    <a:pt x="1609102" y="543102"/>
                  </a:lnTo>
                  <a:lnTo>
                    <a:pt x="1623933" y="540108"/>
                  </a:lnTo>
                  <a:lnTo>
                    <a:pt x="1636044" y="531944"/>
                  </a:lnTo>
                  <a:lnTo>
                    <a:pt x="1644208" y="519833"/>
                  </a:lnTo>
                  <a:lnTo>
                    <a:pt x="1647202" y="505002"/>
                  </a:lnTo>
                  <a:lnTo>
                    <a:pt x="1647202" y="38099"/>
                  </a:lnTo>
                  <a:lnTo>
                    <a:pt x="1644208" y="23268"/>
                  </a:lnTo>
                  <a:lnTo>
                    <a:pt x="1636044" y="11158"/>
                  </a:lnTo>
                  <a:lnTo>
                    <a:pt x="1623933" y="2993"/>
                  </a:lnTo>
                  <a:lnTo>
                    <a:pt x="1609102" y="0"/>
                  </a:lnTo>
                  <a:close/>
                </a:path>
              </a:pathLst>
            </a:custGeom>
            <a:solidFill>
              <a:srgbClr val="3DCC7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6687777" y="270723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543102"/>
                  </a:moveTo>
                  <a:lnTo>
                    <a:pt x="38100" y="543102"/>
                  </a:lnTo>
                  <a:lnTo>
                    <a:pt x="23268" y="540108"/>
                  </a:lnTo>
                  <a:lnTo>
                    <a:pt x="11158" y="531944"/>
                  </a:lnTo>
                  <a:lnTo>
                    <a:pt x="2993" y="519833"/>
                  </a:lnTo>
                  <a:lnTo>
                    <a:pt x="0" y="505002"/>
                  </a:lnTo>
                  <a:lnTo>
                    <a:pt x="0" y="38099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609102" y="0"/>
                  </a:lnTo>
                  <a:lnTo>
                    <a:pt x="1623933" y="2993"/>
                  </a:lnTo>
                  <a:lnTo>
                    <a:pt x="1636044" y="11158"/>
                  </a:lnTo>
                  <a:lnTo>
                    <a:pt x="1644208" y="23268"/>
                  </a:lnTo>
                  <a:lnTo>
                    <a:pt x="1647202" y="38099"/>
                  </a:lnTo>
                  <a:lnTo>
                    <a:pt x="1647202" y="505002"/>
                  </a:lnTo>
                  <a:lnTo>
                    <a:pt x="1644208" y="519833"/>
                  </a:lnTo>
                  <a:lnTo>
                    <a:pt x="1636044" y="531944"/>
                  </a:lnTo>
                  <a:lnTo>
                    <a:pt x="1623933" y="540108"/>
                  </a:lnTo>
                  <a:lnTo>
                    <a:pt x="1609102" y="543102"/>
                  </a:lnTo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6954794" y="353372"/>
            <a:ext cx="111379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answers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743200" y="2147122"/>
            <a:ext cx="6988175" cy="3100464"/>
          </a:xfrm>
          <a:prstGeom prst="rect">
            <a:avLst/>
          </a:prstGeom>
        </p:spPr>
        <p:txBody>
          <a:bodyPr vert="horz" wrap="square" lIns="0" tIns="622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90"/>
              </a:spcBef>
            </a:pPr>
            <a:r>
              <a:rPr sz="16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Human features:</a:t>
            </a:r>
            <a:endParaRPr sz="160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sz="160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“I would add a park with swings so children can play.”</a:t>
            </a:r>
            <a:endParaRPr sz="1600" dirty="0">
              <a:latin typeface="Grammarsaurus" pitchFamily="2" charset="0"/>
              <a:cs typeface="Arial MT"/>
            </a:endParaRPr>
          </a:p>
          <a:p>
            <a:pPr marL="12700" marR="5080">
              <a:lnSpc>
                <a:spcPct val="118400"/>
              </a:lnSpc>
            </a:pPr>
            <a:r>
              <a:rPr sz="160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“I would put in more zebra crossings to help people cross the road safely.”</a:t>
            </a:r>
            <a:br>
              <a:rPr lang="en-US" sz="1600" dirty="0">
                <a:solidFill>
                  <a:srgbClr val="FFFFFF"/>
                </a:solidFill>
                <a:latin typeface="Grammarsaurus" pitchFamily="2" charset="0"/>
                <a:cs typeface="Arial MT"/>
              </a:rPr>
            </a:br>
            <a:r>
              <a:rPr sz="160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“I want more benches so people can rest when they are tired.”</a:t>
            </a:r>
            <a:endParaRPr sz="1600" dirty="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395"/>
              </a:spcBef>
            </a:pPr>
            <a:r>
              <a:rPr sz="160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“I would build a shop so families don’t have to walk far to buy food.”</a:t>
            </a:r>
            <a:endParaRPr sz="1600" dirty="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1735"/>
              </a:spcBef>
            </a:pPr>
            <a:r>
              <a:rPr sz="16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Physical features:</a:t>
            </a:r>
            <a:endParaRPr sz="1600" dirty="0">
              <a:latin typeface="Grammarsaurus" pitchFamily="2" charset="0"/>
              <a:cs typeface="Arial"/>
            </a:endParaRPr>
          </a:p>
          <a:p>
            <a:pPr marL="12700" marR="240029">
              <a:lnSpc>
                <a:spcPct val="118400"/>
              </a:lnSpc>
            </a:pPr>
            <a:r>
              <a:rPr sz="160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“I would plant more trees to make the street look nice and give shade.” </a:t>
            </a:r>
            <a:br>
              <a:rPr lang="en-US" sz="1600" dirty="0">
                <a:solidFill>
                  <a:srgbClr val="FFFFFF"/>
                </a:solidFill>
                <a:latin typeface="Grammarsaurus" pitchFamily="2" charset="0"/>
                <a:cs typeface="Arial MT"/>
              </a:rPr>
            </a:br>
            <a:r>
              <a:rPr sz="160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“I want more flowers to make the street colourful.”</a:t>
            </a:r>
            <a:endParaRPr sz="1600" dirty="0">
              <a:latin typeface="Grammarsaurus" pitchFamily="2" charset="0"/>
              <a:cs typeface="Arial MT"/>
            </a:endParaRPr>
          </a:p>
          <a:p>
            <a:pPr marL="12700" marR="1326515">
              <a:lnSpc>
                <a:spcPct val="118400"/>
              </a:lnSpc>
              <a:spcBef>
                <a:spcPts val="5"/>
              </a:spcBef>
            </a:pPr>
            <a:r>
              <a:rPr sz="160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“I would make a pond so animals and birds can live there.” </a:t>
            </a:r>
            <a:br>
              <a:rPr lang="en-US" sz="1600" dirty="0">
                <a:solidFill>
                  <a:srgbClr val="FFFFFF"/>
                </a:solidFill>
                <a:latin typeface="Grammarsaurus" pitchFamily="2" charset="0"/>
                <a:cs typeface="Arial MT"/>
              </a:rPr>
            </a:br>
            <a:r>
              <a:rPr sz="160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“I would add more grass so we have space to play.”</a:t>
            </a:r>
            <a:endParaRPr sz="1600" dirty="0"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868014" y="48164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1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787612" y="138385"/>
            <a:ext cx="8616950" cy="768350"/>
            <a:chOff x="1787612" y="138385"/>
            <a:chExt cx="8616950" cy="768350"/>
          </a:xfrm>
        </p:grpSpPr>
        <p:sp>
          <p:nvSpPr>
            <p:cNvPr id="4" name="object 4"/>
            <p:cNvSpPr/>
            <p:nvPr/>
          </p:nvSpPr>
          <p:spPr>
            <a:xfrm>
              <a:off x="1793962" y="144735"/>
              <a:ext cx="8604250" cy="755650"/>
            </a:xfrm>
            <a:custGeom>
              <a:avLst/>
              <a:gdLst/>
              <a:ahLst/>
              <a:cxnLst/>
              <a:rect l="l" t="t" r="r" b="b"/>
              <a:pathLst>
                <a:path w="8604250" h="755650">
                  <a:moveTo>
                    <a:pt x="8490343" y="0"/>
                  </a:moveTo>
                  <a:lnTo>
                    <a:pt x="113728" y="0"/>
                  </a:lnTo>
                  <a:lnTo>
                    <a:pt x="69458" y="8936"/>
                  </a:lnTo>
                  <a:lnTo>
                    <a:pt x="33308" y="33308"/>
                  </a:lnTo>
                  <a:lnTo>
                    <a:pt x="8936" y="69458"/>
                  </a:lnTo>
                  <a:lnTo>
                    <a:pt x="0" y="113728"/>
                  </a:lnTo>
                  <a:lnTo>
                    <a:pt x="0" y="641413"/>
                  </a:lnTo>
                  <a:lnTo>
                    <a:pt x="8936" y="685683"/>
                  </a:lnTo>
                  <a:lnTo>
                    <a:pt x="33308" y="721833"/>
                  </a:lnTo>
                  <a:lnTo>
                    <a:pt x="69458" y="746205"/>
                  </a:lnTo>
                  <a:lnTo>
                    <a:pt x="113728" y="755142"/>
                  </a:lnTo>
                  <a:lnTo>
                    <a:pt x="8490343" y="755142"/>
                  </a:lnTo>
                  <a:lnTo>
                    <a:pt x="8534613" y="746205"/>
                  </a:lnTo>
                  <a:lnTo>
                    <a:pt x="8570763" y="721833"/>
                  </a:lnTo>
                  <a:lnTo>
                    <a:pt x="8595135" y="685683"/>
                  </a:lnTo>
                  <a:lnTo>
                    <a:pt x="8604072" y="641413"/>
                  </a:lnTo>
                  <a:lnTo>
                    <a:pt x="8604072" y="113728"/>
                  </a:lnTo>
                  <a:lnTo>
                    <a:pt x="8595135" y="69458"/>
                  </a:lnTo>
                  <a:lnTo>
                    <a:pt x="8570763" y="33308"/>
                  </a:lnTo>
                  <a:lnTo>
                    <a:pt x="8534613" y="8936"/>
                  </a:lnTo>
                  <a:lnTo>
                    <a:pt x="8490343" y="0"/>
                  </a:lnTo>
                  <a:close/>
                </a:path>
              </a:pathLst>
            </a:custGeom>
            <a:solidFill>
              <a:srgbClr val="7792A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1793962" y="144735"/>
              <a:ext cx="8604250" cy="755650"/>
            </a:xfrm>
            <a:custGeom>
              <a:avLst/>
              <a:gdLst/>
              <a:ahLst/>
              <a:cxnLst/>
              <a:rect l="l" t="t" r="r" b="b"/>
              <a:pathLst>
                <a:path w="8604250" h="755650">
                  <a:moveTo>
                    <a:pt x="113728" y="755142"/>
                  </a:moveTo>
                  <a:lnTo>
                    <a:pt x="8490343" y="755142"/>
                  </a:lnTo>
                  <a:lnTo>
                    <a:pt x="8534613" y="746205"/>
                  </a:lnTo>
                  <a:lnTo>
                    <a:pt x="8570763" y="721833"/>
                  </a:lnTo>
                  <a:lnTo>
                    <a:pt x="8595135" y="685683"/>
                  </a:lnTo>
                  <a:lnTo>
                    <a:pt x="8604072" y="641413"/>
                  </a:lnTo>
                  <a:lnTo>
                    <a:pt x="8604072" y="113728"/>
                  </a:lnTo>
                  <a:lnTo>
                    <a:pt x="8595135" y="69458"/>
                  </a:lnTo>
                  <a:lnTo>
                    <a:pt x="8570763" y="33308"/>
                  </a:lnTo>
                  <a:lnTo>
                    <a:pt x="8534613" y="8936"/>
                  </a:lnTo>
                  <a:lnTo>
                    <a:pt x="8490343" y="0"/>
                  </a:lnTo>
                  <a:lnTo>
                    <a:pt x="113728" y="0"/>
                  </a:lnTo>
                  <a:lnTo>
                    <a:pt x="69458" y="8936"/>
                  </a:lnTo>
                  <a:lnTo>
                    <a:pt x="33308" y="33308"/>
                  </a:lnTo>
                  <a:lnTo>
                    <a:pt x="8936" y="69458"/>
                  </a:lnTo>
                  <a:lnTo>
                    <a:pt x="0" y="113728"/>
                  </a:lnTo>
                  <a:lnTo>
                    <a:pt x="0" y="641413"/>
                  </a:lnTo>
                  <a:lnTo>
                    <a:pt x="8936" y="685683"/>
                  </a:lnTo>
                  <a:lnTo>
                    <a:pt x="33308" y="721833"/>
                  </a:lnTo>
                  <a:lnTo>
                    <a:pt x="69458" y="746205"/>
                  </a:lnTo>
                  <a:lnTo>
                    <a:pt x="113728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793875" y="230254"/>
            <a:ext cx="860425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Geographical knowledge and concepts</a:t>
            </a:r>
          </a:p>
        </p:txBody>
      </p:sp>
      <p:grpSp>
        <p:nvGrpSpPr>
          <p:cNvPr id="7" name="object 7"/>
          <p:cNvGrpSpPr/>
          <p:nvPr/>
        </p:nvGrpSpPr>
        <p:grpSpPr>
          <a:xfrm>
            <a:off x="3134965" y="1910100"/>
            <a:ext cx="8308340" cy="4255135"/>
            <a:chOff x="3134965" y="1910100"/>
            <a:chExt cx="8308340" cy="4255135"/>
          </a:xfrm>
        </p:grpSpPr>
        <p:sp>
          <p:nvSpPr>
            <p:cNvPr id="8" name="object 8"/>
            <p:cNvSpPr/>
            <p:nvPr/>
          </p:nvSpPr>
          <p:spPr>
            <a:xfrm>
              <a:off x="3141315" y="1916450"/>
              <a:ext cx="8295640" cy="4242435"/>
            </a:xfrm>
            <a:custGeom>
              <a:avLst/>
              <a:gdLst/>
              <a:ahLst/>
              <a:cxnLst/>
              <a:rect l="l" t="t" r="r" b="b"/>
              <a:pathLst>
                <a:path w="8295640" h="4242435">
                  <a:moveTo>
                    <a:pt x="8226310" y="0"/>
                  </a:moveTo>
                  <a:lnTo>
                    <a:pt x="69062" y="0"/>
                  </a:lnTo>
                  <a:lnTo>
                    <a:pt x="42182" y="5428"/>
                  </a:lnTo>
                  <a:lnTo>
                    <a:pt x="20229" y="20231"/>
                  </a:lnTo>
                  <a:lnTo>
                    <a:pt x="5427" y="42187"/>
                  </a:lnTo>
                  <a:lnTo>
                    <a:pt x="0" y="69075"/>
                  </a:lnTo>
                  <a:lnTo>
                    <a:pt x="0" y="4172762"/>
                  </a:lnTo>
                  <a:lnTo>
                    <a:pt x="5427" y="4199650"/>
                  </a:lnTo>
                  <a:lnTo>
                    <a:pt x="20229" y="4221607"/>
                  </a:lnTo>
                  <a:lnTo>
                    <a:pt x="42182" y="4236410"/>
                  </a:lnTo>
                  <a:lnTo>
                    <a:pt x="69062" y="4241838"/>
                  </a:lnTo>
                  <a:lnTo>
                    <a:pt x="8226310" y="4241838"/>
                  </a:lnTo>
                  <a:lnTo>
                    <a:pt x="8253198" y="4236410"/>
                  </a:lnTo>
                  <a:lnTo>
                    <a:pt x="8275154" y="4221607"/>
                  </a:lnTo>
                  <a:lnTo>
                    <a:pt x="8289957" y="4199650"/>
                  </a:lnTo>
                  <a:lnTo>
                    <a:pt x="8295385" y="4172762"/>
                  </a:lnTo>
                  <a:lnTo>
                    <a:pt x="8295385" y="69075"/>
                  </a:lnTo>
                  <a:lnTo>
                    <a:pt x="8289957" y="42187"/>
                  </a:lnTo>
                  <a:lnTo>
                    <a:pt x="8275154" y="20231"/>
                  </a:lnTo>
                  <a:lnTo>
                    <a:pt x="8253198" y="5428"/>
                  </a:lnTo>
                  <a:lnTo>
                    <a:pt x="82263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3141315" y="1916450"/>
              <a:ext cx="8295640" cy="4242435"/>
            </a:xfrm>
            <a:custGeom>
              <a:avLst/>
              <a:gdLst/>
              <a:ahLst/>
              <a:cxnLst/>
              <a:rect l="l" t="t" r="r" b="b"/>
              <a:pathLst>
                <a:path w="8295640" h="4242435">
                  <a:moveTo>
                    <a:pt x="8226310" y="4241838"/>
                  </a:moveTo>
                  <a:lnTo>
                    <a:pt x="69062" y="4241838"/>
                  </a:lnTo>
                  <a:lnTo>
                    <a:pt x="42182" y="4236410"/>
                  </a:lnTo>
                  <a:lnTo>
                    <a:pt x="20229" y="4221607"/>
                  </a:lnTo>
                  <a:lnTo>
                    <a:pt x="5427" y="4199650"/>
                  </a:lnTo>
                  <a:lnTo>
                    <a:pt x="0" y="4172762"/>
                  </a:lnTo>
                  <a:lnTo>
                    <a:pt x="0" y="69075"/>
                  </a:lnTo>
                  <a:lnTo>
                    <a:pt x="5427" y="42187"/>
                  </a:lnTo>
                  <a:lnTo>
                    <a:pt x="20229" y="20231"/>
                  </a:lnTo>
                  <a:lnTo>
                    <a:pt x="42182" y="5428"/>
                  </a:lnTo>
                  <a:lnTo>
                    <a:pt x="69062" y="0"/>
                  </a:lnTo>
                  <a:lnTo>
                    <a:pt x="8226310" y="0"/>
                  </a:lnTo>
                  <a:lnTo>
                    <a:pt x="8253198" y="5428"/>
                  </a:lnTo>
                  <a:lnTo>
                    <a:pt x="8275154" y="20231"/>
                  </a:lnTo>
                  <a:lnTo>
                    <a:pt x="8289957" y="42187"/>
                  </a:lnTo>
                  <a:lnTo>
                    <a:pt x="8295385" y="69075"/>
                  </a:lnTo>
                  <a:lnTo>
                    <a:pt x="8295385" y="4172762"/>
                  </a:lnTo>
                  <a:lnTo>
                    <a:pt x="8289957" y="4199650"/>
                  </a:lnTo>
                  <a:lnTo>
                    <a:pt x="8275154" y="4221607"/>
                  </a:lnTo>
                  <a:lnTo>
                    <a:pt x="8253198" y="4236410"/>
                  </a:lnTo>
                  <a:lnTo>
                    <a:pt x="8226310" y="4241838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7289004" y="2016851"/>
              <a:ext cx="0" cy="4041140"/>
            </a:xfrm>
            <a:custGeom>
              <a:avLst/>
              <a:gdLst/>
              <a:ahLst/>
              <a:cxnLst/>
              <a:rect l="l" t="t" r="r" b="b"/>
              <a:pathLst>
                <a:path h="4041140">
                  <a:moveTo>
                    <a:pt x="0" y="0"/>
                  </a:moveTo>
                  <a:lnTo>
                    <a:pt x="0" y="4041038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7289004" y="2016851"/>
              <a:ext cx="0" cy="4041140"/>
            </a:xfrm>
            <a:custGeom>
              <a:avLst/>
              <a:gdLst/>
              <a:ahLst/>
              <a:cxnLst/>
              <a:rect l="l" t="t" r="r" b="b"/>
              <a:pathLst>
                <a:path h="4041140">
                  <a:moveTo>
                    <a:pt x="0" y="0"/>
                  </a:moveTo>
                  <a:lnTo>
                    <a:pt x="0" y="4041038"/>
                  </a:lnTo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7859704" y="5066791"/>
              <a:ext cx="447040" cy="400050"/>
            </a:xfrm>
            <a:custGeom>
              <a:avLst/>
              <a:gdLst/>
              <a:ahLst/>
              <a:cxnLst/>
              <a:rect l="l" t="t" r="r" b="b"/>
              <a:pathLst>
                <a:path w="447040" h="400050">
                  <a:moveTo>
                    <a:pt x="310003" y="0"/>
                  </a:moveTo>
                  <a:lnTo>
                    <a:pt x="136445" y="0"/>
                  </a:lnTo>
                  <a:lnTo>
                    <a:pt x="123503" y="1725"/>
                  </a:lnTo>
                  <a:lnTo>
                    <a:pt x="6638" y="175145"/>
                  </a:lnTo>
                  <a:lnTo>
                    <a:pt x="0" y="199991"/>
                  </a:lnTo>
                  <a:lnTo>
                    <a:pt x="1659" y="212759"/>
                  </a:lnTo>
                  <a:lnTo>
                    <a:pt x="93418" y="375145"/>
                  </a:lnTo>
                  <a:lnTo>
                    <a:pt x="136445" y="399986"/>
                  </a:lnTo>
                  <a:lnTo>
                    <a:pt x="310003" y="399986"/>
                  </a:lnTo>
                  <a:lnTo>
                    <a:pt x="353031" y="375145"/>
                  </a:lnTo>
                  <a:lnTo>
                    <a:pt x="439810" y="224828"/>
                  </a:lnTo>
                  <a:lnTo>
                    <a:pt x="446449" y="199991"/>
                  </a:lnTo>
                  <a:lnTo>
                    <a:pt x="444789" y="187221"/>
                  </a:lnTo>
                  <a:lnTo>
                    <a:pt x="353031" y="24841"/>
                  </a:lnTo>
                  <a:lnTo>
                    <a:pt x="3100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7848088" y="5055190"/>
              <a:ext cx="469900" cy="423545"/>
            </a:xfrm>
            <a:custGeom>
              <a:avLst/>
              <a:gdLst/>
              <a:ahLst/>
              <a:cxnLst/>
              <a:rect l="l" t="t" r="r" b="b"/>
              <a:pathLst>
                <a:path w="469900" h="423545">
                  <a:moveTo>
                    <a:pt x="321621" y="0"/>
                  </a:moveTo>
                  <a:lnTo>
                    <a:pt x="148062" y="0"/>
                  </a:lnTo>
                  <a:lnTo>
                    <a:pt x="132072" y="2121"/>
                  </a:lnTo>
                  <a:lnTo>
                    <a:pt x="94989" y="30645"/>
                  </a:lnTo>
                  <a:lnTo>
                    <a:pt x="8210" y="180949"/>
                  </a:lnTo>
                  <a:lnTo>
                    <a:pt x="0" y="211594"/>
                  </a:lnTo>
                  <a:lnTo>
                    <a:pt x="2052" y="227330"/>
                  </a:lnTo>
                  <a:lnTo>
                    <a:pt x="94989" y="392544"/>
                  </a:lnTo>
                  <a:lnTo>
                    <a:pt x="132072" y="421067"/>
                  </a:lnTo>
                  <a:lnTo>
                    <a:pt x="148062" y="423189"/>
                  </a:lnTo>
                  <a:lnTo>
                    <a:pt x="321621" y="423189"/>
                  </a:lnTo>
                  <a:lnTo>
                    <a:pt x="337611" y="421067"/>
                  </a:lnTo>
                  <a:lnTo>
                    <a:pt x="352263" y="414977"/>
                  </a:lnTo>
                  <a:lnTo>
                    <a:pt x="364862" y="405331"/>
                  </a:lnTo>
                  <a:lnTo>
                    <a:pt x="368972" y="399986"/>
                  </a:lnTo>
                  <a:lnTo>
                    <a:pt x="148062" y="399986"/>
                  </a:lnTo>
                  <a:lnTo>
                    <a:pt x="138141" y="398663"/>
                  </a:lnTo>
                  <a:lnTo>
                    <a:pt x="28301" y="230631"/>
                  </a:lnTo>
                  <a:lnTo>
                    <a:pt x="23216" y="211594"/>
                  </a:lnTo>
                  <a:lnTo>
                    <a:pt x="24487" y="201799"/>
                  </a:lnTo>
                  <a:lnTo>
                    <a:pt x="115081" y="42240"/>
                  </a:lnTo>
                  <a:lnTo>
                    <a:pt x="148062" y="23202"/>
                  </a:lnTo>
                  <a:lnTo>
                    <a:pt x="368972" y="23202"/>
                  </a:lnTo>
                  <a:lnTo>
                    <a:pt x="364862" y="17857"/>
                  </a:lnTo>
                  <a:lnTo>
                    <a:pt x="352263" y="8212"/>
                  </a:lnTo>
                  <a:lnTo>
                    <a:pt x="337611" y="2121"/>
                  </a:lnTo>
                  <a:lnTo>
                    <a:pt x="321621" y="0"/>
                  </a:lnTo>
                  <a:close/>
                </a:path>
                <a:path w="469900" h="423545">
                  <a:moveTo>
                    <a:pt x="368972" y="23202"/>
                  </a:moveTo>
                  <a:lnTo>
                    <a:pt x="321621" y="23202"/>
                  </a:lnTo>
                  <a:lnTo>
                    <a:pt x="331543" y="24525"/>
                  </a:lnTo>
                  <a:lnTo>
                    <a:pt x="340655" y="28316"/>
                  </a:lnTo>
                  <a:lnTo>
                    <a:pt x="441382" y="192544"/>
                  </a:lnTo>
                  <a:lnTo>
                    <a:pt x="446467" y="211594"/>
                  </a:lnTo>
                  <a:lnTo>
                    <a:pt x="445196" y="221376"/>
                  </a:lnTo>
                  <a:lnTo>
                    <a:pt x="354603" y="380949"/>
                  </a:lnTo>
                  <a:lnTo>
                    <a:pt x="321621" y="399986"/>
                  </a:lnTo>
                  <a:lnTo>
                    <a:pt x="368972" y="399986"/>
                  </a:lnTo>
                  <a:lnTo>
                    <a:pt x="374694" y="392544"/>
                  </a:lnTo>
                  <a:lnTo>
                    <a:pt x="461473" y="242239"/>
                  </a:lnTo>
                  <a:lnTo>
                    <a:pt x="467631" y="227330"/>
                  </a:lnTo>
                  <a:lnTo>
                    <a:pt x="469684" y="211594"/>
                  </a:lnTo>
                  <a:lnTo>
                    <a:pt x="467631" y="195859"/>
                  </a:lnTo>
                  <a:lnTo>
                    <a:pt x="461473" y="180949"/>
                  </a:lnTo>
                  <a:lnTo>
                    <a:pt x="374694" y="30645"/>
                  </a:lnTo>
                  <a:lnTo>
                    <a:pt x="368972" y="23202"/>
                  </a:lnTo>
                  <a:close/>
                </a:path>
              </a:pathLst>
            </a:custGeom>
            <a:solidFill>
              <a:srgbClr val="A4A4A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4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948792" y="5129876"/>
              <a:ext cx="266042" cy="266047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7859704" y="5558556"/>
              <a:ext cx="447040" cy="400050"/>
            </a:xfrm>
            <a:custGeom>
              <a:avLst/>
              <a:gdLst/>
              <a:ahLst/>
              <a:cxnLst/>
              <a:rect l="l" t="t" r="r" b="b"/>
              <a:pathLst>
                <a:path w="447040" h="400050">
                  <a:moveTo>
                    <a:pt x="310003" y="0"/>
                  </a:moveTo>
                  <a:lnTo>
                    <a:pt x="136445" y="0"/>
                  </a:lnTo>
                  <a:lnTo>
                    <a:pt x="123503" y="1725"/>
                  </a:lnTo>
                  <a:lnTo>
                    <a:pt x="6638" y="175145"/>
                  </a:lnTo>
                  <a:lnTo>
                    <a:pt x="0" y="199991"/>
                  </a:lnTo>
                  <a:lnTo>
                    <a:pt x="1659" y="212759"/>
                  </a:lnTo>
                  <a:lnTo>
                    <a:pt x="93418" y="375145"/>
                  </a:lnTo>
                  <a:lnTo>
                    <a:pt x="136445" y="399986"/>
                  </a:lnTo>
                  <a:lnTo>
                    <a:pt x="310003" y="399986"/>
                  </a:lnTo>
                  <a:lnTo>
                    <a:pt x="353031" y="375145"/>
                  </a:lnTo>
                  <a:lnTo>
                    <a:pt x="439810" y="224828"/>
                  </a:lnTo>
                  <a:lnTo>
                    <a:pt x="446449" y="199991"/>
                  </a:lnTo>
                  <a:lnTo>
                    <a:pt x="444789" y="187221"/>
                  </a:lnTo>
                  <a:lnTo>
                    <a:pt x="353031" y="24841"/>
                  </a:lnTo>
                  <a:lnTo>
                    <a:pt x="3100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7848088" y="5546954"/>
              <a:ext cx="469900" cy="423545"/>
            </a:xfrm>
            <a:custGeom>
              <a:avLst/>
              <a:gdLst/>
              <a:ahLst/>
              <a:cxnLst/>
              <a:rect l="l" t="t" r="r" b="b"/>
              <a:pathLst>
                <a:path w="469900" h="423545">
                  <a:moveTo>
                    <a:pt x="321621" y="0"/>
                  </a:moveTo>
                  <a:lnTo>
                    <a:pt x="148062" y="0"/>
                  </a:lnTo>
                  <a:lnTo>
                    <a:pt x="132072" y="2121"/>
                  </a:lnTo>
                  <a:lnTo>
                    <a:pt x="94989" y="30645"/>
                  </a:lnTo>
                  <a:lnTo>
                    <a:pt x="8210" y="180949"/>
                  </a:lnTo>
                  <a:lnTo>
                    <a:pt x="0" y="211594"/>
                  </a:lnTo>
                  <a:lnTo>
                    <a:pt x="2052" y="227330"/>
                  </a:lnTo>
                  <a:lnTo>
                    <a:pt x="94989" y="392544"/>
                  </a:lnTo>
                  <a:lnTo>
                    <a:pt x="132072" y="421067"/>
                  </a:lnTo>
                  <a:lnTo>
                    <a:pt x="148062" y="423189"/>
                  </a:lnTo>
                  <a:lnTo>
                    <a:pt x="321621" y="423189"/>
                  </a:lnTo>
                  <a:lnTo>
                    <a:pt x="337611" y="421067"/>
                  </a:lnTo>
                  <a:lnTo>
                    <a:pt x="352263" y="414977"/>
                  </a:lnTo>
                  <a:lnTo>
                    <a:pt x="364862" y="405331"/>
                  </a:lnTo>
                  <a:lnTo>
                    <a:pt x="368972" y="399986"/>
                  </a:lnTo>
                  <a:lnTo>
                    <a:pt x="148062" y="399986"/>
                  </a:lnTo>
                  <a:lnTo>
                    <a:pt x="138141" y="398663"/>
                  </a:lnTo>
                  <a:lnTo>
                    <a:pt x="28301" y="230632"/>
                  </a:lnTo>
                  <a:lnTo>
                    <a:pt x="23216" y="211594"/>
                  </a:lnTo>
                  <a:lnTo>
                    <a:pt x="24487" y="201799"/>
                  </a:lnTo>
                  <a:lnTo>
                    <a:pt x="115081" y="42240"/>
                  </a:lnTo>
                  <a:lnTo>
                    <a:pt x="148062" y="23202"/>
                  </a:lnTo>
                  <a:lnTo>
                    <a:pt x="368972" y="23202"/>
                  </a:lnTo>
                  <a:lnTo>
                    <a:pt x="364862" y="17857"/>
                  </a:lnTo>
                  <a:lnTo>
                    <a:pt x="352263" y="8212"/>
                  </a:lnTo>
                  <a:lnTo>
                    <a:pt x="337611" y="2121"/>
                  </a:lnTo>
                  <a:lnTo>
                    <a:pt x="321621" y="0"/>
                  </a:lnTo>
                  <a:close/>
                </a:path>
                <a:path w="469900" h="423545">
                  <a:moveTo>
                    <a:pt x="368972" y="23202"/>
                  </a:moveTo>
                  <a:lnTo>
                    <a:pt x="321621" y="23202"/>
                  </a:lnTo>
                  <a:lnTo>
                    <a:pt x="331543" y="24525"/>
                  </a:lnTo>
                  <a:lnTo>
                    <a:pt x="340655" y="28316"/>
                  </a:lnTo>
                  <a:lnTo>
                    <a:pt x="441382" y="192544"/>
                  </a:lnTo>
                  <a:lnTo>
                    <a:pt x="446467" y="211594"/>
                  </a:lnTo>
                  <a:lnTo>
                    <a:pt x="445196" y="221376"/>
                  </a:lnTo>
                  <a:lnTo>
                    <a:pt x="354603" y="380949"/>
                  </a:lnTo>
                  <a:lnTo>
                    <a:pt x="321621" y="399986"/>
                  </a:lnTo>
                  <a:lnTo>
                    <a:pt x="368972" y="399986"/>
                  </a:lnTo>
                  <a:lnTo>
                    <a:pt x="374694" y="392544"/>
                  </a:lnTo>
                  <a:lnTo>
                    <a:pt x="461473" y="242239"/>
                  </a:lnTo>
                  <a:lnTo>
                    <a:pt x="467631" y="227330"/>
                  </a:lnTo>
                  <a:lnTo>
                    <a:pt x="469684" y="211594"/>
                  </a:lnTo>
                  <a:lnTo>
                    <a:pt x="467631" y="195859"/>
                  </a:lnTo>
                  <a:lnTo>
                    <a:pt x="461473" y="180949"/>
                  </a:lnTo>
                  <a:lnTo>
                    <a:pt x="374694" y="30645"/>
                  </a:lnTo>
                  <a:lnTo>
                    <a:pt x="368972" y="23202"/>
                  </a:lnTo>
                  <a:close/>
                </a:path>
              </a:pathLst>
            </a:custGeom>
            <a:solidFill>
              <a:srgbClr val="A4A4A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7" name="object 1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943631" y="5602688"/>
              <a:ext cx="274593" cy="274591"/>
            </a:xfrm>
            <a:prstGeom prst="rect">
              <a:avLst/>
            </a:prstGeom>
          </p:spPr>
        </p:pic>
      </p:grpSp>
      <p:sp>
        <p:nvSpPr>
          <p:cNvPr id="18" name="object 18"/>
          <p:cNvSpPr txBox="1"/>
          <p:nvPr/>
        </p:nvSpPr>
        <p:spPr>
          <a:xfrm>
            <a:off x="8376164" y="5163604"/>
            <a:ext cx="3495296" cy="6565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A4A4A4"/>
                </a:solidFill>
                <a:latin typeface="Grammarsaurus" pitchFamily="2" charset="0"/>
                <a:cs typeface="Arial"/>
              </a:rPr>
              <a:t>Sustainable development</a:t>
            </a:r>
            <a:endParaRPr sz="120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695"/>
              </a:spcBef>
            </a:pPr>
            <a:endParaRPr sz="120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200" b="1" dirty="0">
                <a:solidFill>
                  <a:srgbClr val="A4A4A4"/>
                </a:solidFill>
                <a:latin typeface="Grammarsaurus" pitchFamily="2" charset="0"/>
                <a:cs typeface="Arial"/>
              </a:rPr>
              <a:t>Cultural awareness and diversity</a:t>
            </a:r>
            <a:endParaRPr sz="1200">
              <a:latin typeface="Grammarsaurus" pitchFamily="2" charset="0"/>
              <a:cs typeface="Arial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7848088" y="3088132"/>
            <a:ext cx="469900" cy="1898650"/>
            <a:chOff x="7848088" y="3088132"/>
            <a:chExt cx="469900" cy="1898650"/>
          </a:xfrm>
        </p:grpSpPr>
        <p:sp>
          <p:nvSpPr>
            <p:cNvPr id="20" name="object 20"/>
            <p:cNvSpPr/>
            <p:nvPr/>
          </p:nvSpPr>
          <p:spPr>
            <a:xfrm>
              <a:off x="7859704" y="4575026"/>
              <a:ext cx="447040" cy="400050"/>
            </a:xfrm>
            <a:custGeom>
              <a:avLst/>
              <a:gdLst/>
              <a:ahLst/>
              <a:cxnLst/>
              <a:rect l="l" t="t" r="r" b="b"/>
              <a:pathLst>
                <a:path w="447040" h="400050">
                  <a:moveTo>
                    <a:pt x="310003" y="0"/>
                  </a:moveTo>
                  <a:lnTo>
                    <a:pt x="136445" y="0"/>
                  </a:lnTo>
                  <a:lnTo>
                    <a:pt x="123503" y="1725"/>
                  </a:lnTo>
                  <a:lnTo>
                    <a:pt x="6638" y="175145"/>
                  </a:lnTo>
                  <a:lnTo>
                    <a:pt x="0" y="199991"/>
                  </a:lnTo>
                  <a:lnTo>
                    <a:pt x="1659" y="212759"/>
                  </a:lnTo>
                  <a:lnTo>
                    <a:pt x="93418" y="375145"/>
                  </a:lnTo>
                  <a:lnTo>
                    <a:pt x="136445" y="399986"/>
                  </a:lnTo>
                  <a:lnTo>
                    <a:pt x="310003" y="399986"/>
                  </a:lnTo>
                  <a:lnTo>
                    <a:pt x="353031" y="375145"/>
                  </a:lnTo>
                  <a:lnTo>
                    <a:pt x="439810" y="224828"/>
                  </a:lnTo>
                  <a:lnTo>
                    <a:pt x="446449" y="199991"/>
                  </a:lnTo>
                  <a:lnTo>
                    <a:pt x="444789" y="187221"/>
                  </a:lnTo>
                  <a:lnTo>
                    <a:pt x="353031" y="24841"/>
                  </a:lnTo>
                  <a:lnTo>
                    <a:pt x="3100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7848079" y="4563427"/>
              <a:ext cx="469900" cy="423545"/>
            </a:xfrm>
            <a:custGeom>
              <a:avLst/>
              <a:gdLst/>
              <a:ahLst/>
              <a:cxnLst/>
              <a:rect l="l" t="t" r="r" b="b"/>
              <a:pathLst>
                <a:path w="469900" h="423545">
                  <a:moveTo>
                    <a:pt x="342912" y="220141"/>
                  </a:moveTo>
                  <a:lnTo>
                    <a:pt x="328256" y="179108"/>
                  </a:lnTo>
                  <a:lnTo>
                    <a:pt x="327317" y="178066"/>
                  </a:lnTo>
                  <a:lnTo>
                    <a:pt x="327317" y="216357"/>
                  </a:lnTo>
                  <a:lnTo>
                    <a:pt x="327317" y="220141"/>
                  </a:lnTo>
                  <a:lnTo>
                    <a:pt x="306920" y="261175"/>
                  </a:lnTo>
                  <a:lnTo>
                    <a:pt x="296138" y="269328"/>
                  </a:lnTo>
                  <a:lnTo>
                    <a:pt x="296138" y="238963"/>
                  </a:lnTo>
                  <a:lnTo>
                    <a:pt x="318185" y="216916"/>
                  </a:lnTo>
                  <a:lnTo>
                    <a:pt x="326047" y="209054"/>
                  </a:lnTo>
                  <a:lnTo>
                    <a:pt x="326898" y="212661"/>
                  </a:lnTo>
                  <a:lnTo>
                    <a:pt x="327317" y="216357"/>
                  </a:lnTo>
                  <a:lnTo>
                    <a:pt x="327317" y="178066"/>
                  </a:lnTo>
                  <a:lnTo>
                    <a:pt x="320560" y="170967"/>
                  </a:lnTo>
                  <a:lnTo>
                    <a:pt x="319468" y="169824"/>
                  </a:lnTo>
                  <a:lnTo>
                    <a:pt x="319468" y="193586"/>
                  </a:lnTo>
                  <a:lnTo>
                    <a:pt x="296138" y="216916"/>
                  </a:lnTo>
                  <a:lnTo>
                    <a:pt x="296138" y="170967"/>
                  </a:lnTo>
                  <a:lnTo>
                    <a:pt x="299453" y="173101"/>
                  </a:lnTo>
                  <a:lnTo>
                    <a:pt x="303199" y="175818"/>
                  </a:lnTo>
                  <a:lnTo>
                    <a:pt x="312077" y="183680"/>
                  </a:lnTo>
                  <a:lnTo>
                    <a:pt x="316268" y="188518"/>
                  </a:lnTo>
                  <a:lnTo>
                    <a:pt x="319468" y="193586"/>
                  </a:lnTo>
                  <a:lnTo>
                    <a:pt x="319468" y="169824"/>
                  </a:lnTo>
                  <a:lnTo>
                    <a:pt x="316877" y="167106"/>
                  </a:lnTo>
                  <a:lnTo>
                    <a:pt x="308940" y="160134"/>
                  </a:lnTo>
                  <a:lnTo>
                    <a:pt x="301002" y="155460"/>
                  </a:lnTo>
                  <a:lnTo>
                    <a:pt x="296138" y="152908"/>
                  </a:lnTo>
                  <a:lnTo>
                    <a:pt x="296138" y="121996"/>
                  </a:lnTo>
                  <a:lnTo>
                    <a:pt x="294678" y="114604"/>
                  </a:lnTo>
                  <a:lnTo>
                    <a:pt x="294551" y="113995"/>
                  </a:lnTo>
                  <a:lnTo>
                    <a:pt x="294347" y="112979"/>
                  </a:lnTo>
                  <a:lnTo>
                    <a:pt x="280555" y="99961"/>
                  </a:lnTo>
                  <a:lnTo>
                    <a:pt x="280555" y="117640"/>
                  </a:lnTo>
                  <a:lnTo>
                    <a:pt x="280555" y="152908"/>
                  </a:lnTo>
                  <a:lnTo>
                    <a:pt x="280555" y="170967"/>
                  </a:lnTo>
                  <a:lnTo>
                    <a:pt x="280555" y="216916"/>
                  </a:lnTo>
                  <a:lnTo>
                    <a:pt x="280555" y="238963"/>
                  </a:lnTo>
                  <a:lnTo>
                    <a:pt x="280555" y="269328"/>
                  </a:lnTo>
                  <a:lnTo>
                    <a:pt x="277253" y="267182"/>
                  </a:lnTo>
                  <a:lnTo>
                    <a:pt x="250659" y="231292"/>
                  </a:lnTo>
                  <a:lnTo>
                    <a:pt x="249377" y="220141"/>
                  </a:lnTo>
                  <a:lnTo>
                    <a:pt x="249377" y="216357"/>
                  </a:lnTo>
                  <a:lnTo>
                    <a:pt x="249809" y="212661"/>
                  </a:lnTo>
                  <a:lnTo>
                    <a:pt x="250647" y="209054"/>
                  </a:lnTo>
                  <a:lnTo>
                    <a:pt x="280555" y="238963"/>
                  </a:lnTo>
                  <a:lnTo>
                    <a:pt x="280555" y="216916"/>
                  </a:lnTo>
                  <a:lnTo>
                    <a:pt x="272694" y="209054"/>
                  </a:lnTo>
                  <a:lnTo>
                    <a:pt x="257225" y="193586"/>
                  </a:lnTo>
                  <a:lnTo>
                    <a:pt x="260438" y="188518"/>
                  </a:lnTo>
                  <a:lnTo>
                    <a:pt x="264629" y="183680"/>
                  </a:lnTo>
                  <a:lnTo>
                    <a:pt x="273494" y="175818"/>
                  </a:lnTo>
                  <a:lnTo>
                    <a:pt x="277253" y="173101"/>
                  </a:lnTo>
                  <a:lnTo>
                    <a:pt x="280555" y="170967"/>
                  </a:lnTo>
                  <a:lnTo>
                    <a:pt x="280555" y="152908"/>
                  </a:lnTo>
                  <a:lnTo>
                    <a:pt x="248577" y="178917"/>
                  </a:lnTo>
                  <a:lnTo>
                    <a:pt x="233794" y="220141"/>
                  </a:lnTo>
                  <a:lnTo>
                    <a:pt x="235470" y="234657"/>
                  </a:lnTo>
                  <a:lnTo>
                    <a:pt x="259829" y="273177"/>
                  </a:lnTo>
                  <a:lnTo>
                    <a:pt x="280289" y="287235"/>
                  </a:lnTo>
                  <a:lnTo>
                    <a:pt x="278892" y="294398"/>
                  </a:lnTo>
                  <a:lnTo>
                    <a:pt x="245605" y="324637"/>
                  </a:lnTo>
                  <a:lnTo>
                    <a:pt x="237083" y="325361"/>
                  </a:lnTo>
                  <a:lnTo>
                    <a:pt x="228955" y="324459"/>
                  </a:lnTo>
                  <a:lnTo>
                    <a:pt x="198399" y="299631"/>
                  </a:lnTo>
                  <a:lnTo>
                    <a:pt x="194906" y="284314"/>
                  </a:lnTo>
                  <a:lnTo>
                    <a:pt x="194843" y="283845"/>
                  </a:lnTo>
                  <a:lnTo>
                    <a:pt x="194729" y="280022"/>
                  </a:lnTo>
                  <a:lnTo>
                    <a:pt x="194640" y="277406"/>
                  </a:lnTo>
                  <a:lnTo>
                    <a:pt x="195795" y="271411"/>
                  </a:lnTo>
                  <a:lnTo>
                    <a:pt x="195834" y="271183"/>
                  </a:lnTo>
                  <a:lnTo>
                    <a:pt x="201117" y="259118"/>
                  </a:lnTo>
                  <a:lnTo>
                    <a:pt x="201193" y="258940"/>
                  </a:lnTo>
                  <a:lnTo>
                    <a:pt x="202615" y="251942"/>
                  </a:lnTo>
                  <a:lnTo>
                    <a:pt x="202615" y="244563"/>
                  </a:lnTo>
                  <a:lnTo>
                    <a:pt x="201371" y="233159"/>
                  </a:lnTo>
                  <a:lnTo>
                    <a:pt x="197726" y="222389"/>
                  </a:lnTo>
                  <a:lnTo>
                    <a:pt x="191909" y="212661"/>
                  </a:lnTo>
                  <a:lnTo>
                    <a:pt x="175272" y="194843"/>
                  </a:lnTo>
                  <a:lnTo>
                    <a:pt x="168897" y="184061"/>
                  </a:lnTo>
                  <a:lnTo>
                    <a:pt x="164960" y="172148"/>
                  </a:lnTo>
                  <a:lnTo>
                    <a:pt x="163703" y="160134"/>
                  </a:lnTo>
                  <a:lnTo>
                    <a:pt x="163639" y="95745"/>
                  </a:lnTo>
                  <a:lnTo>
                    <a:pt x="168871" y="90512"/>
                  </a:lnTo>
                  <a:lnTo>
                    <a:pt x="181800" y="90512"/>
                  </a:lnTo>
                  <a:lnTo>
                    <a:pt x="187020" y="95745"/>
                  </a:lnTo>
                  <a:lnTo>
                    <a:pt x="187020" y="129463"/>
                  </a:lnTo>
                  <a:lnTo>
                    <a:pt x="202615" y="129463"/>
                  </a:lnTo>
                  <a:lnTo>
                    <a:pt x="202615" y="103962"/>
                  </a:lnTo>
                  <a:lnTo>
                    <a:pt x="203365" y="102184"/>
                  </a:lnTo>
                  <a:lnTo>
                    <a:pt x="204089" y="101358"/>
                  </a:lnTo>
                  <a:lnTo>
                    <a:pt x="206489" y="99021"/>
                  </a:lnTo>
                  <a:lnTo>
                    <a:pt x="208038" y="98412"/>
                  </a:lnTo>
                  <a:lnTo>
                    <a:pt x="214807" y="98412"/>
                  </a:lnTo>
                  <a:lnTo>
                    <a:pt x="217551" y="101358"/>
                  </a:lnTo>
                  <a:lnTo>
                    <a:pt x="218198" y="102184"/>
                  </a:lnTo>
                  <a:lnTo>
                    <a:pt x="218198" y="129463"/>
                  </a:lnTo>
                  <a:lnTo>
                    <a:pt x="233794" y="129463"/>
                  </a:lnTo>
                  <a:lnTo>
                    <a:pt x="233794" y="111760"/>
                  </a:lnTo>
                  <a:lnTo>
                    <a:pt x="234607" y="109842"/>
                  </a:lnTo>
                  <a:lnTo>
                    <a:pt x="237667" y="106819"/>
                  </a:lnTo>
                  <a:lnTo>
                    <a:pt x="239217" y="106210"/>
                  </a:lnTo>
                  <a:lnTo>
                    <a:pt x="245986" y="106210"/>
                  </a:lnTo>
                  <a:lnTo>
                    <a:pt x="249377" y="109842"/>
                  </a:lnTo>
                  <a:lnTo>
                    <a:pt x="249377" y="137261"/>
                  </a:lnTo>
                  <a:lnTo>
                    <a:pt x="264972" y="137261"/>
                  </a:lnTo>
                  <a:lnTo>
                    <a:pt x="264972" y="119557"/>
                  </a:lnTo>
                  <a:lnTo>
                    <a:pt x="265785" y="117640"/>
                  </a:lnTo>
                  <a:lnTo>
                    <a:pt x="268846" y="114604"/>
                  </a:lnTo>
                  <a:lnTo>
                    <a:pt x="270421" y="113995"/>
                  </a:lnTo>
                  <a:lnTo>
                    <a:pt x="277164" y="113995"/>
                  </a:lnTo>
                  <a:lnTo>
                    <a:pt x="280555" y="117640"/>
                  </a:lnTo>
                  <a:lnTo>
                    <a:pt x="280555" y="99961"/>
                  </a:lnTo>
                  <a:lnTo>
                    <a:pt x="273913" y="98412"/>
                  </a:lnTo>
                  <a:lnTo>
                    <a:pt x="268147" y="98412"/>
                  </a:lnTo>
                  <a:lnTo>
                    <a:pt x="264858" y="99250"/>
                  </a:lnTo>
                  <a:lnTo>
                    <a:pt x="261175" y="101358"/>
                  </a:lnTo>
                  <a:lnTo>
                    <a:pt x="259283" y="98412"/>
                  </a:lnTo>
                  <a:lnTo>
                    <a:pt x="257098" y="95021"/>
                  </a:lnTo>
                  <a:lnTo>
                    <a:pt x="254736" y="93560"/>
                  </a:lnTo>
                  <a:lnTo>
                    <a:pt x="250139" y="90728"/>
                  </a:lnTo>
                  <a:lnTo>
                    <a:pt x="242239" y="90512"/>
                  </a:lnTo>
                  <a:lnTo>
                    <a:pt x="237413" y="90512"/>
                  </a:lnTo>
                  <a:lnTo>
                    <a:pt x="233680" y="91452"/>
                  </a:lnTo>
                  <a:lnTo>
                    <a:pt x="229997" y="93560"/>
                  </a:lnTo>
                  <a:lnTo>
                    <a:pt x="228041" y="90512"/>
                  </a:lnTo>
                  <a:lnTo>
                    <a:pt x="225920" y="87223"/>
                  </a:lnTo>
                  <a:lnTo>
                    <a:pt x="224751" y="86499"/>
                  </a:lnTo>
                  <a:lnTo>
                    <a:pt x="218948" y="82931"/>
                  </a:lnTo>
                  <a:lnTo>
                    <a:pt x="211061" y="82715"/>
                  </a:lnTo>
                  <a:lnTo>
                    <a:pt x="205778" y="82715"/>
                  </a:lnTo>
                  <a:lnTo>
                    <a:pt x="201587" y="83908"/>
                  </a:lnTo>
                  <a:lnTo>
                    <a:pt x="197637" y="86499"/>
                  </a:lnTo>
                  <a:lnTo>
                    <a:pt x="192697" y="79489"/>
                  </a:lnTo>
                  <a:lnTo>
                    <a:pt x="184531" y="74917"/>
                  </a:lnTo>
                  <a:lnTo>
                    <a:pt x="175336" y="74917"/>
                  </a:lnTo>
                  <a:lnTo>
                    <a:pt x="164731" y="77063"/>
                  </a:lnTo>
                  <a:lnTo>
                    <a:pt x="156044" y="82931"/>
                  </a:lnTo>
                  <a:lnTo>
                    <a:pt x="150291" y="91452"/>
                  </a:lnTo>
                  <a:lnTo>
                    <a:pt x="150202" y="91579"/>
                  </a:lnTo>
                  <a:lnTo>
                    <a:pt x="148221" y="101358"/>
                  </a:lnTo>
                  <a:lnTo>
                    <a:pt x="148120" y="160134"/>
                  </a:lnTo>
                  <a:lnTo>
                    <a:pt x="149720" y="175463"/>
                  </a:lnTo>
                  <a:lnTo>
                    <a:pt x="154698" y="190525"/>
                  </a:lnTo>
                  <a:lnTo>
                    <a:pt x="162788" y="204177"/>
                  </a:lnTo>
                  <a:lnTo>
                    <a:pt x="179387" y="221932"/>
                  </a:lnTo>
                  <a:lnTo>
                    <a:pt x="183553" y="228879"/>
                  </a:lnTo>
                  <a:lnTo>
                    <a:pt x="186131" y="236499"/>
                  </a:lnTo>
                  <a:lnTo>
                    <a:pt x="187020" y="244563"/>
                  </a:lnTo>
                  <a:lnTo>
                    <a:pt x="187020" y="249770"/>
                  </a:lnTo>
                  <a:lnTo>
                    <a:pt x="186042" y="254673"/>
                  </a:lnTo>
                  <a:lnTo>
                    <a:pt x="184175" y="258940"/>
                  </a:lnTo>
                  <a:lnTo>
                    <a:pt x="181838" y="265176"/>
                  </a:lnTo>
                  <a:lnTo>
                    <a:pt x="180340" y="271183"/>
                  </a:lnTo>
                  <a:lnTo>
                    <a:pt x="180276" y="271411"/>
                  </a:lnTo>
                  <a:lnTo>
                    <a:pt x="179463" y="277406"/>
                  </a:lnTo>
                  <a:lnTo>
                    <a:pt x="189522" y="315544"/>
                  </a:lnTo>
                  <a:lnTo>
                    <a:pt x="226174" y="339852"/>
                  </a:lnTo>
                  <a:lnTo>
                    <a:pt x="226923" y="339852"/>
                  </a:lnTo>
                  <a:lnTo>
                    <a:pt x="236994" y="340956"/>
                  </a:lnTo>
                  <a:lnTo>
                    <a:pt x="237693" y="340956"/>
                  </a:lnTo>
                  <a:lnTo>
                    <a:pt x="249085" y="339852"/>
                  </a:lnTo>
                  <a:lnTo>
                    <a:pt x="259880" y="336613"/>
                  </a:lnTo>
                  <a:lnTo>
                    <a:pt x="269849" y="331330"/>
                  </a:lnTo>
                  <a:lnTo>
                    <a:pt x="277202" y="325361"/>
                  </a:lnTo>
                  <a:lnTo>
                    <a:pt x="278714" y="324142"/>
                  </a:lnTo>
                  <a:lnTo>
                    <a:pt x="295935" y="287489"/>
                  </a:lnTo>
                  <a:lnTo>
                    <a:pt x="300774" y="284962"/>
                  </a:lnTo>
                  <a:lnTo>
                    <a:pt x="336283" y="248462"/>
                  </a:lnTo>
                  <a:lnTo>
                    <a:pt x="341236" y="234657"/>
                  </a:lnTo>
                  <a:lnTo>
                    <a:pt x="342912" y="220141"/>
                  </a:lnTo>
                  <a:close/>
                </a:path>
                <a:path w="469900" h="423545">
                  <a:moveTo>
                    <a:pt x="469684" y="211594"/>
                  </a:moveTo>
                  <a:lnTo>
                    <a:pt x="467639" y="195859"/>
                  </a:lnTo>
                  <a:lnTo>
                    <a:pt x="461479" y="180949"/>
                  </a:lnTo>
                  <a:lnTo>
                    <a:pt x="446468" y="154952"/>
                  </a:lnTo>
                  <a:lnTo>
                    <a:pt x="446468" y="211594"/>
                  </a:lnTo>
                  <a:lnTo>
                    <a:pt x="445198" y="221386"/>
                  </a:lnTo>
                  <a:lnTo>
                    <a:pt x="354609" y="380949"/>
                  </a:lnTo>
                  <a:lnTo>
                    <a:pt x="321627" y="399986"/>
                  </a:lnTo>
                  <a:lnTo>
                    <a:pt x="148069" y="399986"/>
                  </a:lnTo>
                  <a:lnTo>
                    <a:pt x="28308" y="230632"/>
                  </a:lnTo>
                  <a:lnTo>
                    <a:pt x="23215" y="211594"/>
                  </a:lnTo>
                  <a:lnTo>
                    <a:pt x="24485" y="201803"/>
                  </a:lnTo>
                  <a:lnTo>
                    <a:pt x="115087" y="42240"/>
                  </a:lnTo>
                  <a:lnTo>
                    <a:pt x="148069" y="23202"/>
                  </a:lnTo>
                  <a:lnTo>
                    <a:pt x="321627" y="23202"/>
                  </a:lnTo>
                  <a:lnTo>
                    <a:pt x="441388" y="192544"/>
                  </a:lnTo>
                  <a:lnTo>
                    <a:pt x="446468" y="211594"/>
                  </a:lnTo>
                  <a:lnTo>
                    <a:pt x="446468" y="154952"/>
                  </a:lnTo>
                  <a:lnTo>
                    <a:pt x="374700" y="30645"/>
                  </a:lnTo>
                  <a:lnTo>
                    <a:pt x="368973" y="23202"/>
                  </a:lnTo>
                  <a:lnTo>
                    <a:pt x="364871" y="17868"/>
                  </a:lnTo>
                  <a:lnTo>
                    <a:pt x="352259" y="8216"/>
                  </a:lnTo>
                  <a:lnTo>
                    <a:pt x="337616" y="2120"/>
                  </a:lnTo>
                  <a:lnTo>
                    <a:pt x="321627" y="0"/>
                  </a:lnTo>
                  <a:lnTo>
                    <a:pt x="148069" y="0"/>
                  </a:lnTo>
                  <a:lnTo>
                    <a:pt x="104825" y="17868"/>
                  </a:lnTo>
                  <a:lnTo>
                    <a:pt x="8216" y="180949"/>
                  </a:lnTo>
                  <a:lnTo>
                    <a:pt x="0" y="211594"/>
                  </a:lnTo>
                  <a:lnTo>
                    <a:pt x="2057" y="227330"/>
                  </a:lnTo>
                  <a:lnTo>
                    <a:pt x="94996" y="392544"/>
                  </a:lnTo>
                  <a:lnTo>
                    <a:pt x="132080" y="421068"/>
                  </a:lnTo>
                  <a:lnTo>
                    <a:pt x="148069" y="423189"/>
                  </a:lnTo>
                  <a:lnTo>
                    <a:pt x="321627" y="423189"/>
                  </a:lnTo>
                  <a:lnTo>
                    <a:pt x="337616" y="421068"/>
                  </a:lnTo>
                  <a:lnTo>
                    <a:pt x="352259" y="414985"/>
                  </a:lnTo>
                  <a:lnTo>
                    <a:pt x="364871" y="405333"/>
                  </a:lnTo>
                  <a:lnTo>
                    <a:pt x="368973" y="399986"/>
                  </a:lnTo>
                  <a:lnTo>
                    <a:pt x="374700" y="392544"/>
                  </a:lnTo>
                  <a:lnTo>
                    <a:pt x="461479" y="242239"/>
                  </a:lnTo>
                  <a:lnTo>
                    <a:pt x="467639" y="227330"/>
                  </a:lnTo>
                  <a:lnTo>
                    <a:pt x="469684" y="211594"/>
                  </a:lnTo>
                  <a:close/>
                </a:path>
              </a:pathLst>
            </a:custGeom>
            <a:solidFill>
              <a:srgbClr val="A4A4A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7859704" y="3591497"/>
              <a:ext cx="447040" cy="400050"/>
            </a:xfrm>
            <a:custGeom>
              <a:avLst/>
              <a:gdLst/>
              <a:ahLst/>
              <a:cxnLst/>
              <a:rect l="l" t="t" r="r" b="b"/>
              <a:pathLst>
                <a:path w="447040" h="400050">
                  <a:moveTo>
                    <a:pt x="310003" y="0"/>
                  </a:moveTo>
                  <a:lnTo>
                    <a:pt x="136445" y="0"/>
                  </a:lnTo>
                  <a:lnTo>
                    <a:pt x="123503" y="1725"/>
                  </a:lnTo>
                  <a:lnTo>
                    <a:pt x="6638" y="175145"/>
                  </a:lnTo>
                  <a:lnTo>
                    <a:pt x="0" y="199991"/>
                  </a:lnTo>
                  <a:lnTo>
                    <a:pt x="1659" y="212759"/>
                  </a:lnTo>
                  <a:lnTo>
                    <a:pt x="93418" y="375145"/>
                  </a:lnTo>
                  <a:lnTo>
                    <a:pt x="136445" y="399986"/>
                  </a:lnTo>
                  <a:lnTo>
                    <a:pt x="310003" y="399986"/>
                  </a:lnTo>
                  <a:lnTo>
                    <a:pt x="353031" y="375145"/>
                  </a:lnTo>
                  <a:lnTo>
                    <a:pt x="439810" y="224828"/>
                  </a:lnTo>
                  <a:lnTo>
                    <a:pt x="446449" y="199991"/>
                  </a:lnTo>
                  <a:lnTo>
                    <a:pt x="444789" y="187221"/>
                  </a:lnTo>
                  <a:lnTo>
                    <a:pt x="353031" y="24841"/>
                  </a:lnTo>
                  <a:lnTo>
                    <a:pt x="3100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7848079" y="3579901"/>
              <a:ext cx="469900" cy="423545"/>
            </a:xfrm>
            <a:custGeom>
              <a:avLst/>
              <a:gdLst/>
              <a:ahLst/>
              <a:cxnLst/>
              <a:rect l="l" t="t" r="r" b="b"/>
              <a:pathLst>
                <a:path w="469900" h="423545">
                  <a:moveTo>
                    <a:pt x="377418" y="211721"/>
                  </a:moveTo>
                  <a:lnTo>
                    <a:pt x="376415" y="209181"/>
                  </a:lnTo>
                  <a:lnTo>
                    <a:pt x="374523" y="206641"/>
                  </a:lnTo>
                  <a:lnTo>
                    <a:pt x="372656" y="205371"/>
                  </a:lnTo>
                  <a:lnTo>
                    <a:pt x="370052" y="204101"/>
                  </a:lnTo>
                  <a:lnTo>
                    <a:pt x="365607" y="204101"/>
                  </a:lnTo>
                  <a:lnTo>
                    <a:pt x="362648" y="197548"/>
                  </a:lnTo>
                  <a:lnTo>
                    <a:pt x="362648" y="219341"/>
                  </a:lnTo>
                  <a:lnTo>
                    <a:pt x="362572" y="220611"/>
                  </a:lnTo>
                  <a:lnTo>
                    <a:pt x="362496" y="221881"/>
                  </a:lnTo>
                  <a:lnTo>
                    <a:pt x="362419" y="223151"/>
                  </a:lnTo>
                  <a:lnTo>
                    <a:pt x="362013" y="226961"/>
                  </a:lnTo>
                  <a:lnTo>
                    <a:pt x="361416" y="230771"/>
                  </a:lnTo>
                  <a:lnTo>
                    <a:pt x="360794" y="229501"/>
                  </a:lnTo>
                  <a:lnTo>
                    <a:pt x="360222" y="229501"/>
                  </a:lnTo>
                  <a:lnTo>
                    <a:pt x="358330" y="228168"/>
                  </a:lnTo>
                  <a:lnTo>
                    <a:pt x="358330" y="244741"/>
                  </a:lnTo>
                  <a:lnTo>
                    <a:pt x="352679" y="261251"/>
                  </a:lnTo>
                  <a:lnTo>
                    <a:pt x="344932" y="276491"/>
                  </a:lnTo>
                  <a:lnTo>
                    <a:pt x="335191" y="290461"/>
                  </a:lnTo>
                  <a:lnTo>
                    <a:pt x="323557" y="301891"/>
                  </a:lnTo>
                  <a:lnTo>
                    <a:pt x="321487" y="298081"/>
                  </a:lnTo>
                  <a:lnTo>
                    <a:pt x="320421" y="293001"/>
                  </a:lnTo>
                  <a:lnTo>
                    <a:pt x="320306" y="270141"/>
                  </a:lnTo>
                  <a:lnTo>
                    <a:pt x="320294" y="263791"/>
                  </a:lnTo>
                  <a:lnTo>
                    <a:pt x="320052" y="261251"/>
                  </a:lnTo>
                  <a:lnTo>
                    <a:pt x="319036" y="249821"/>
                  </a:lnTo>
                  <a:lnTo>
                    <a:pt x="312331" y="243636"/>
                  </a:lnTo>
                  <a:lnTo>
                    <a:pt x="312331" y="312051"/>
                  </a:lnTo>
                  <a:lnTo>
                    <a:pt x="295135" y="323481"/>
                  </a:lnTo>
                  <a:lnTo>
                    <a:pt x="276517" y="331101"/>
                  </a:lnTo>
                  <a:lnTo>
                    <a:pt x="256921" y="336181"/>
                  </a:lnTo>
                  <a:lnTo>
                    <a:pt x="236778" y="337451"/>
                  </a:lnTo>
                  <a:lnTo>
                    <a:pt x="225069" y="337451"/>
                  </a:lnTo>
                  <a:lnTo>
                    <a:pt x="219252" y="336181"/>
                  </a:lnTo>
                  <a:lnTo>
                    <a:pt x="220002" y="333641"/>
                  </a:lnTo>
                  <a:lnTo>
                    <a:pt x="221869" y="327291"/>
                  </a:lnTo>
                  <a:lnTo>
                    <a:pt x="249237" y="290461"/>
                  </a:lnTo>
                  <a:lnTo>
                    <a:pt x="252107" y="287921"/>
                  </a:lnTo>
                  <a:lnTo>
                    <a:pt x="255612" y="284111"/>
                  </a:lnTo>
                  <a:lnTo>
                    <a:pt x="259054" y="277761"/>
                  </a:lnTo>
                  <a:lnTo>
                    <a:pt x="261391" y="271411"/>
                  </a:lnTo>
                  <a:lnTo>
                    <a:pt x="261543" y="265061"/>
                  </a:lnTo>
                  <a:lnTo>
                    <a:pt x="261581" y="263791"/>
                  </a:lnTo>
                  <a:lnTo>
                    <a:pt x="260375" y="254901"/>
                  </a:lnTo>
                  <a:lnTo>
                    <a:pt x="255054" y="248551"/>
                  </a:lnTo>
                  <a:lnTo>
                    <a:pt x="247992" y="241325"/>
                  </a:lnTo>
                  <a:lnTo>
                    <a:pt x="247992" y="270141"/>
                  </a:lnTo>
                  <a:lnTo>
                    <a:pt x="243128" y="276491"/>
                  </a:lnTo>
                  <a:lnTo>
                    <a:pt x="241630" y="277761"/>
                  </a:lnTo>
                  <a:lnTo>
                    <a:pt x="239318" y="280301"/>
                  </a:lnTo>
                  <a:lnTo>
                    <a:pt x="228688" y="289191"/>
                  </a:lnTo>
                  <a:lnTo>
                    <a:pt x="208089" y="322211"/>
                  </a:lnTo>
                  <a:lnTo>
                    <a:pt x="205003" y="333641"/>
                  </a:lnTo>
                  <a:lnTo>
                    <a:pt x="202984" y="332371"/>
                  </a:lnTo>
                  <a:lnTo>
                    <a:pt x="200952" y="332371"/>
                  </a:lnTo>
                  <a:lnTo>
                    <a:pt x="198945" y="331101"/>
                  </a:lnTo>
                  <a:lnTo>
                    <a:pt x="199745" y="326021"/>
                  </a:lnTo>
                  <a:lnTo>
                    <a:pt x="200139" y="323481"/>
                  </a:lnTo>
                  <a:lnTo>
                    <a:pt x="204165" y="313321"/>
                  </a:lnTo>
                  <a:lnTo>
                    <a:pt x="205740" y="308241"/>
                  </a:lnTo>
                  <a:lnTo>
                    <a:pt x="206260" y="306971"/>
                  </a:lnTo>
                  <a:lnTo>
                    <a:pt x="208178" y="299351"/>
                  </a:lnTo>
                  <a:lnTo>
                    <a:pt x="208559" y="293001"/>
                  </a:lnTo>
                  <a:lnTo>
                    <a:pt x="208635" y="291731"/>
                  </a:lnTo>
                  <a:lnTo>
                    <a:pt x="207619" y="284111"/>
                  </a:lnTo>
                  <a:lnTo>
                    <a:pt x="205130" y="279031"/>
                  </a:lnTo>
                  <a:lnTo>
                    <a:pt x="203784" y="276491"/>
                  </a:lnTo>
                  <a:lnTo>
                    <a:pt x="199034" y="271411"/>
                  </a:lnTo>
                  <a:lnTo>
                    <a:pt x="194691" y="264782"/>
                  </a:lnTo>
                  <a:lnTo>
                    <a:pt x="194691" y="289191"/>
                  </a:lnTo>
                  <a:lnTo>
                    <a:pt x="194627" y="295541"/>
                  </a:lnTo>
                  <a:lnTo>
                    <a:pt x="191973" y="304431"/>
                  </a:lnTo>
                  <a:lnTo>
                    <a:pt x="186575" y="317131"/>
                  </a:lnTo>
                  <a:lnTo>
                    <a:pt x="185077" y="326021"/>
                  </a:lnTo>
                  <a:lnTo>
                    <a:pt x="155841" y="308241"/>
                  </a:lnTo>
                  <a:lnTo>
                    <a:pt x="132981" y="282841"/>
                  </a:lnTo>
                  <a:lnTo>
                    <a:pt x="117627" y="252361"/>
                  </a:lnTo>
                  <a:lnTo>
                    <a:pt x="110909" y="219341"/>
                  </a:lnTo>
                  <a:lnTo>
                    <a:pt x="137134" y="219341"/>
                  </a:lnTo>
                  <a:lnTo>
                    <a:pt x="142925" y="225691"/>
                  </a:lnTo>
                  <a:lnTo>
                    <a:pt x="150609" y="229501"/>
                  </a:lnTo>
                  <a:lnTo>
                    <a:pt x="157403" y="234581"/>
                  </a:lnTo>
                  <a:lnTo>
                    <a:pt x="162864" y="237121"/>
                  </a:lnTo>
                  <a:lnTo>
                    <a:pt x="169024" y="240931"/>
                  </a:lnTo>
                  <a:lnTo>
                    <a:pt x="175602" y="243471"/>
                  </a:lnTo>
                  <a:lnTo>
                    <a:pt x="183032" y="247281"/>
                  </a:lnTo>
                  <a:lnTo>
                    <a:pt x="180975" y="254901"/>
                  </a:lnTo>
                  <a:lnTo>
                    <a:pt x="180924" y="263791"/>
                  </a:lnTo>
                  <a:lnTo>
                    <a:pt x="182803" y="271411"/>
                  </a:lnTo>
                  <a:lnTo>
                    <a:pt x="186613" y="279031"/>
                  </a:lnTo>
                  <a:lnTo>
                    <a:pt x="187553" y="280301"/>
                  </a:lnTo>
                  <a:lnTo>
                    <a:pt x="191846" y="285381"/>
                  </a:lnTo>
                  <a:lnTo>
                    <a:pt x="192570" y="286651"/>
                  </a:lnTo>
                  <a:lnTo>
                    <a:pt x="194691" y="289191"/>
                  </a:lnTo>
                  <a:lnTo>
                    <a:pt x="194691" y="264782"/>
                  </a:lnTo>
                  <a:lnTo>
                    <a:pt x="194043" y="263791"/>
                  </a:lnTo>
                  <a:lnTo>
                    <a:pt x="194157" y="258711"/>
                  </a:lnTo>
                  <a:lnTo>
                    <a:pt x="194233" y="254901"/>
                  </a:lnTo>
                  <a:lnTo>
                    <a:pt x="198818" y="248551"/>
                  </a:lnTo>
                  <a:lnTo>
                    <a:pt x="200126" y="247281"/>
                  </a:lnTo>
                  <a:lnTo>
                    <a:pt x="200583" y="244741"/>
                  </a:lnTo>
                  <a:lnTo>
                    <a:pt x="199605" y="240931"/>
                  </a:lnTo>
                  <a:lnTo>
                    <a:pt x="198208" y="238391"/>
                  </a:lnTo>
                  <a:lnTo>
                    <a:pt x="182257" y="230771"/>
                  </a:lnTo>
                  <a:lnTo>
                    <a:pt x="175856" y="226961"/>
                  </a:lnTo>
                  <a:lnTo>
                    <a:pt x="169926" y="224421"/>
                  </a:lnTo>
                  <a:lnTo>
                    <a:pt x="164731" y="221881"/>
                  </a:lnTo>
                  <a:lnTo>
                    <a:pt x="161734" y="219341"/>
                  </a:lnTo>
                  <a:lnTo>
                    <a:pt x="174675" y="219341"/>
                  </a:lnTo>
                  <a:lnTo>
                    <a:pt x="176390" y="220611"/>
                  </a:lnTo>
                  <a:lnTo>
                    <a:pt x="178701" y="223151"/>
                  </a:lnTo>
                  <a:lnTo>
                    <a:pt x="187769" y="230771"/>
                  </a:lnTo>
                  <a:lnTo>
                    <a:pt x="194386" y="234581"/>
                  </a:lnTo>
                  <a:lnTo>
                    <a:pt x="203415" y="239661"/>
                  </a:lnTo>
                  <a:lnTo>
                    <a:pt x="205727" y="239661"/>
                  </a:lnTo>
                  <a:lnTo>
                    <a:pt x="213702" y="235851"/>
                  </a:lnTo>
                  <a:lnTo>
                    <a:pt x="221754" y="239661"/>
                  </a:lnTo>
                  <a:lnTo>
                    <a:pt x="223443" y="240931"/>
                  </a:lnTo>
                  <a:lnTo>
                    <a:pt x="229146" y="243471"/>
                  </a:lnTo>
                  <a:lnTo>
                    <a:pt x="238874" y="253631"/>
                  </a:lnTo>
                  <a:lnTo>
                    <a:pt x="243090" y="257441"/>
                  </a:lnTo>
                  <a:lnTo>
                    <a:pt x="246621" y="261251"/>
                  </a:lnTo>
                  <a:lnTo>
                    <a:pt x="247992" y="270141"/>
                  </a:lnTo>
                  <a:lnTo>
                    <a:pt x="247992" y="241325"/>
                  </a:lnTo>
                  <a:lnTo>
                    <a:pt x="242646" y="235851"/>
                  </a:lnTo>
                  <a:lnTo>
                    <a:pt x="237680" y="230771"/>
                  </a:lnTo>
                  <a:lnTo>
                    <a:pt x="228968" y="226961"/>
                  </a:lnTo>
                  <a:lnTo>
                    <a:pt x="224447" y="224421"/>
                  </a:lnTo>
                  <a:lnTo>
                    <a:pt x="215392" y="219341"/>
                  </a:lnTo>
                  <a:lnTo>
                    <a:pt x="204736" y="224421"/>
                  </a:lnTo>
                  <a:lnTo>
                    <a:pt x="201815" y="221881"/>
                  </a:lnTo>
                  <a:lnTo>
                    <a:pt x="198970" y="220611"/>
                  </a:lnTo>
                  <a:lnTo>
                    <a:pt x="196240" y="219341"/>
                  </a:lnTo>
                  <a:lnTo>
                    <a:pt x="215392" y="219341"/>
                  </a:lnTo>
                  <a:lnTo>
                    <a:pt x="273735" y="219341"/>
                  </a:lnTo>
                  <a:lnTo>
                    <a:pt x="272008" y="225691"/>
                  </a:lnTo>
                  <a:lnTo>
                    <a:pt x="272110" y="229501"/>
                  </a:lnTo>
                  <a:lnTo>
                    <a:pt x="272211" y="233311"/>
                  </a:lnTo>
                  <a:lnTo>
                    <a:pt x="301104" y="256171"/>
                  </a:lnTo>
                  <a:lnTo>
                    <a:pt x="303428" y="256171"/>
                  </a:lnTo>
                  <a:lnTo>
                    <a:pt x="305206" y="258711"/>
                  </a:lnTo>
                  <a:lnTo>
                    <a:pt x="305727" y="263791"/>
                  </a:lnTo>
                  <a:lnTo>
                    <a:pt x="305828" y="290461"/>
                  </a:lnTo>
                  <a:lnTo>
                    <a:pt x="306133" y="295541"/>
                  </a:lnTo>
                  <a:lnTo>
                    <a:pt x="308165" y="304431"/>
                  </a:lnTo>
                  <a:lnTo>
                    <a:pt x="312331" y="312051"/>
                  </a:lnTo>
                  <a:lnTo>
                    <a:pt x="312331" y="243636"/>
                  </a:lnTo>
                  <a:lnTo>
                    <a:pt x="312166" y="243471"/>
                  </a:lnTo>
                  <a:lnTo>
                    <a:pt x="296164" y="240931"/>
                  </a:lnTo>
                  <a:lnTo>
                    <a:pt x="291388" y="238391"/>
                  </a:lnTo>
                  <a:lnTo>
                    <a:pt x="286131" y="229501"/>
                  </a:lnTo>
                  <a:lnTo>
                    <a:pt x="287413" y="223151"/>
                  </a:lnTo>
                  <a:lnTo>
                    <a:pt x="289001" y="219341"/>
                  </a:lnTo>
                  <a:lnTo>
                    <a:pt x="335191" y="219341"/>
                  </a:lnTo>
                  <a:lnTo>
                    <a:pt x="337527" y="221881"/>
                  </a:lnTo>
                  <a:lnTo>
                    <a:pt x="338696" y="224421"/>
                  </a:lnTo>
                  <a:lnTo>
                    <a:pt x="344919" y="235851"/>
                  </a:lnTo>
                  <a:lnTo>
                    <a:pt x="352793" y="242201"/>
                  </a:lnTo>
                  <a:lnTo>
                    <a:pt x="355473" y="243471"/>
                  </a:lnTo>
                  <a:lnTo>
                    <a:pt x="358330" y="244741"/>
                  </a:lnTo>
                  <a:lnTo>
                    <a:pt x="358330" y="228168"/>
                  </a:lnTo>
                  <a:lnTo>
                    <a:pt x="356628" y="226961"/>
                  </a:lnTo>
                  <a:lnTo>
                    <a:pt x="352132" y="219341"/>
                  </a:lnTo>
                  <a:lnTo>
                    <a:pt x="362648" y="219341"/>
                  </a:lnTo>
                  <a:lnTo>
                    <a:pt x="362648" y="197548"/>
                  </a:lnTo>
                  <a:lnTo>
                    <a:pt x="349681" y="168783"/>
                  </a:lnTo>
                  <a:lnTo>
                    <a:pt x="349681" y="204101"/>
                  </a:lnTo>
                  <a:lnTo>
                    <a:pt x="261823" y="204101"/>
                  </a:lnTo>
                  <a:lnTo>
                    <a:pt x="289547" y="143141"/>
                  </a:lnTo>
                  <a:lnTo>
                    <a:pt x="307517" y="152031"/>
                  </a:lnTo>
                  <a:lnTo>
                    <a:pt x="316598" y="152031"/>
                  </a:lnTo>
                  <a:lnTo>
                    <a:pt x="320916" y="149491"/>
                  </a:lnTo>
                  <a:lnTo>
                    <a:pt x="323697" y="146951"/>
                  </a:lnTo>
                  <a:lnTo>
                    <a:pt x="349681" y="204101"/>
                  </a:lnTo>
                  <a:lnTo>
                    <a:pt x="349681" y="168783"/>
                  </a:lnTo>
                  <a:lnTo>
                    <a:pt x="339839" y="146951"/>
                  </a:lnTo>
                  <a:lnTo>
                    <a:pt x="338124" y="143141"/>
                  </a:lnTo>
                  <a:lnTo>
                    <a:pt x="335826" y="138061"/>
                  </a:lnTo>
                  <a:lnTo>
                    <a:pt x="321513" y="106311"/>
                  </a:lnTo>
                  <a:lnTo>
                    <a:pt x="316484" y="95161"/>
                  </a:lnTo>
                  <a:lnTo>
                    <a:pt x="316484" y="130441"/>
                  </a:lnTo>
                  <a:lnTo>
                    <a:pt x="312293" y="136791"/>
                  </a:lnTo>
                  <a:lnTo>
                    <a:pt x="311975" y="138061"/>
                  </a:lnTo>
                  <a:lnTo>
                    <a:pt x="295516" y="129171"/>
                  </a:lnTo>
                  <a:lnTo>
                    <a:pt x="297218" y="125361"/>
                  </a:lnTo>
                  <a:lnTo>
                    <a:pt x="305739" y="106311"/>
                  </a:lnTo>
                  <a:lnTo>
                    <a:pt x="316484" y="130441"/>
                  </a:lnTo>
                  <a:lnTo>
                    <a:pt x="316484" y="95161"/>
                  </a:lnTo>
                  <a:lnTo>
                    <a:pt x="315214" y="92341"/>
                  </a:lnTo>
                  <a:lnTo>
                    <a:pt x="310794" y="89801"/>
                  </a:lnTo>
                  <a:lnTo>
                    <a:pt x="300685" y="89801"/>
                  </a:lnTo>
                  <a:lnTo>
                    <a:pt x="296265" y="92341"/>
                  </a:lnTo>
                  <a:lnTo>
                    <a:pt x="282651" y="122821"/>
                  </a:lnTo>
                  <a:lnTo>
                    <a:pt x="279831" y="116471"/>
                  </a:lnTo>
                  <a:lnTo>
                    <a:pt x="274701" y="104902"/>
                  </a:lnTo>
                  <a:lnTo>
                    <a:pt x="274701" y="140601"/>
                  </a:lnTo>
                  <a:lnTo>
                    <a:pt x="245884" y="204101"/>
                  </a:lnTo>
                  <a:lnTo>
                    <a:pt x="197485" y="204101"/>
                  </a:lnTo>
                  <a:lnTo>
                    <a:pt x="234556" y="122821"/>
                  </a:lnTo>
                  <a:lnTo>
                    <a:pt x="251777" y="130441"/>
                  </a:lnTo>
                  <a:lnTo>
                    <a:pt x="254038" y="131711"/>
                  </a:lnTo>
                  <a:lnTo>
                    <a:pt x="260959" y="131711"/>
                  </a:lnTo>
                  <a:lnTo>
                    <a:pt x="265353" y="129171"/>
                  </a:lnTo>
                  <a:lnTo>
                    <a:pt x="268135" y="125361"/>
                  </a:lnTo>
                  <a:lnTo>
                    <a:pt x="274701" y="140601"/>
                  </a:lnTo>
                  <a:lnTo>
                    <a:pt x="274701" y="104902"/>
                  </a:lnTo>
                  <a:lnTo>
                    <a:pt x="266890" y="87261"/>
                  </a:lnTo>
                  <a:lnTo>
                    <a:pt x="262953" y="78371"/>
                  </a:lnTo>
                  <a:lnTo>
                    <a:pt x="260896" y="74828"/>
                  </a:lnTo>
                  <a:lnTo>
                    <a:pt x="260896" y="110121"/>
                  </a:lnTo>
                  <a:lnTo>
                    <a:pt x="256590" y="116471"/>
                  </a:lnTo>
                  <a:lnTo>
                    <a:pt x="256362" y="116471"/>
                  </a:lnTo>
                  <a:lnTo>
                    <a:pt x="240550" y="108851"/>
                  </a:lnTo>
                  <a:lnTo>
                    <a:pt x="250583" y="87261"/>
                  </a:lnTo>
                  <a:lnTo>
                    <a:pt x="260896" y="110121"/>
                  </a:lnTo>
                  <a:lnTo>
                    <a:pt x="260896" y="74828"/>
                  </a:lnTo>
                  <a:lnTo>
                    <a:pt x="260743" y="74561"/>
                  </a:lnTo>
                  <a:lnTo>
                    <a:pt x="256006" y="70751"/>
                  </a:lnTo>
                  <a:lnTo>
                    <a:pt x="245160" y="70751"/>
                  </a:lnTo>
                  <a:lnTo>
                    <a:pt x="240411" y="74561"/>
                  </a:lnTo>
                  <a:lnTo>
                    <a:pt x="238213" y="78371"/>
                  </a:lnTo>
                  <a:lnTo>
                    <a:pt x="181533" y="204101"/>
                  </a:lnTo>
                  <a:lnTo>
                    <a:pt x="156718" y="204101"/>
                  </a:lnTo>
                  <a:lnTo>
                    <a:pt x="156718" y="191401"/>
                  </a:lnTo>
                  <a:lnTo>
                    <a:pt x="178689" y="191401"/>
                  </a:lnTo>
                  <a:lnTo>
                    <a:pt x="182143" y="188861"/>
                  </a:lnTo>
                  <a:lnTo>
                    <a:pt x="185077" y="181241"/>
                  </a:lnTo>
                  <a:lnTo>
                    <a:pt x="184188" y="177431"/>
                  </a:lnTo>
                  <a:lnTo>
                    <a:pt x="182880" y="176161"/>
                  </a:lnTo>
                  <a:lnTo>
                    <a:pt x="169786" y="163461"/>
                  </a:lnTo>
                  <a:lnTo>
                    <a:pt x="174383" y="163461"/>
                  </a:lnTo>
                  <a:lnTo>
                    <a:pt x="177838" y="160921"/>
                  </a:lnTo>
                  <a:lnTo>
                    <a:pt x="180771" y="154571"/>
                  </a:lnTo>
                  <a:lnTo>
                    <a:pt x="179882" y="149491"/>
                  </a:lnTo>
                  <a:lnTo>
                    <a:pt x="169062" y="139331"/>
                  </a:lnTo>
                  <a:lnTo>
                    <a:pt x="170942" y="138061"/>
                  </a:lnTo>
                  <a:lnTo>
                    <a:pt x="172466" y="136791"/>
                  </a:lnTo>
                  <a:lnTo>
                    <a:pt x="174790" y="130441"/>
                  </a:lnTo>
                  <a:lnTo>
                    <a:pt x="173901" y="126631"/>
                  </a:lnTo>
                  <a:lnTo>
                    <a:pt x="162369" y="115684"/>
                  </a:lnTo>
                  <a:lnTo>
                    <a:pt x="162369" y="176161"/>
                  </a:lnTo>
                  <a:lnTo>
                    <a:pt x="142163" y="176161"/>
                  </a:lnTo>
                  <a:lnTo>
                    <a:pt x="142163" y="191401"/>
                  </a:lnTo>
                  <a:lnTo>
                    <a:pt x="142163" y="204101"/>
                  </a:lnTo>
                  <a:lnTo>
                    <a:pt x="138315" y="204101"/>
                  </a:lnTo>
                  <a:lnTo>
                    <a:pt x="138315" y="191401"/>
                  </a:lnTo>
                  <a:lnTo>
                    <a:pt x="142163" y="191401"/>
                  </a:lnTo>
                  <a:lnTo>
                    <a:pt x="142163" y="176161"/>
                  </a:lnTo>
                  <a:lnTo>
                    <a:pt x="118110" y="176161"/>
                  </a:lnTo>
                  <a:lnTo>
                    <a:pt x="135953" y="159651"/>
                  </a:lnTo>
                  <a:lnTo>
                    <a:pt x="136613" y="155841"/>
                  </a:lnTo>
                  <a:lnTo>
                    <a:pt x="134391" y="150761"/>
                  </a:lnTo>
                  <a:lnTo>
                    <a:pt x="131749" y="149491"/>
                  </a:lnTo>
                  <a:lnTo>
                    <a:pt x="122415" y="149491"/>
                  </a:lnTo>
                  <a:lnTo>
                    <a:pt x="135470" y="136791"/>
                  </a:lnTo>
                  <a:lnTo>
                    <a:pt x="136144" y="132981"/>
                  </a:lnTo>
                  <a:lnTo>
                    <a:pt x="133934" y="127901"/>
                  </a:lnTo>
                  <a:lnTo>
                    <a:pt x="131343" y="126631"/>
                  </a:lnTo>
                  <a:lnTo>
                    <a:pt x="128397" y="126631"/>
                  </a:lnTo>
                  <a:lnTo>
                    <a:pt x="140246" y="115201"/>
                  </a:lnTo>
                  <a:lnTo>
                    <a:pt x="152082" y="126631"/>
                  </a:lnTo>
                  <a:lnTo>
                    <a:pt x="149148" y="126631"/>
                  </a:lnTo>
                  <a:lnTo>
                    <a:pt x="146558" y="127901"/>
                  </a:lnTo>
                  <a:lnTo>
                    <a:pt x="144348" y="132981"/>
                  </a:lnTo>
                  <a:lnTo>
                    <a:pt x="145021" y="136791"/>
                  </a:lnTo>
                  <a:lnTo>
                    <a:pt x="158064" y="149491"/>
                  </a:lnTo>
                  <a:lnTo>
                    <a:pt x="148742" y="149491"/>
                  </a:lnTo>
                  <a:lnTo>
                    <a:pt x="146100" y="150761"/>
                  </a:lnTo>
                  <a:lnTo>
                    <a:pt x="143865" y="155841"/>
                  </a:lnTo>
                  <a:lnTo>
                    <a:pt x="144538" y="159651"/>
                  </a:lnTo>
                  <a:lnTo>
                    <a:pt x="162369" y="176161"/>
                  </a:lnTo>
                  <a:lnTo>
                    <a:pt x="162369" y="115684"/>
                  </a:lnTo>
                  <a:lnTo>
                    <a:pt x="161861" y="115201"/>
                  </a:lnTo>
                  <a:lnTo>
                    <a:pt x="143129" y="97421"/>
                  </a:lnTo>
                  <a:lnTo>
                    <a:pt x="137375" y="97421"/>
                  </a:lnTo>
                  <a:lnTo>
                    <a:pt x="106603" y="126631"/>
                  </a:lnTo>
                  <a:lnTo>
                    <a:pt x="105714" y="130441"/>
                  </a:lnTo>
                  <a:lnTo>
                    <a:pt x="108038" y="136791"/>
                  </a:lnTo>
                  <a:lnTo>
                    <a:pt x="109562" y="138061"/>
                  </a:lnTo>
                  <a:lnTo>
                    <a:pt x="111442" y="139331"/>
                  </a:lnTo>
                  <a:lnTo>
                    <a:pt x="100622" y="149491"/>
                  </a:lnTo>
                  <a:lnTo>
                    <a:pt x="99733" y="154571"/>
                  </a:lnTo>
                  <a:lnTo>
                    <a:pt x="102666" y="160921"/>
                  </a:lnTo>
                  <a:lnTo>
                    <a:pt x="106121" y="163461"/>
                  </a:lnTo>
                  <a:lnTo>
                    <a:pt x="110718" y="163461"/>
                  </a:lnTo>
                  <a:lnTo>
                    <a:pt x="96316" y="177431"/>
                  </a:lnTo>
                  <a:lnTo>
                    <a:pt x="95427" y="181241"/>
                  </a:lnTo>
                  <a:lnTo>
                    <a:pt x="98374" y="188861"/>
                  </a:lnTo>
                  <a:lnTo>
                    <a:pt x="101815" y="191401"/>
                  </a:lnTo>
                  <a:lnTo>
                    <a:pt x="123786" y="191401"/>
                  </a:lnTo>
                  <a:lnTo>
                    <a:pt x="123786" y="204101"/>
                  </a:lnTo>
                  <a:lnTo>
                    <a:pt x="103517" y="204101"/>
                  </a:lnTo>
                  <a:lnTo>
                    <a:pt x="100914" y="205371"/>
                  </a:lnTo>
                  <a:lnTo>
                    <a:pt x="97155" y="209181"/>
                  </a:lnTo>
                  <a:lnTo>
                    <a:pt x="96139" y="211721"/>
                  </a:lnTo>
                  <a:lnTo>
                    <a:pt x="96189" y="214261"/>
                  </a:lnTo>
                  <a:lnTo>
                    <a:pt x="104101" y="257441"/>
                  </a:lnTo>
                  <a:lnTo>
                    <a:pt x="124460" y="295541"/>
                  </a:lnTo>
                  <a:lnTo>
                    <a:pt x="154914" y="326021"/>
                  </a:lnTo>
                  <a:lnTo>
                    <a:pt x="193128" y="345071"/>
                  </a:lnTo>
                  <a:lnTo>
                    <a:pt x="236778" y="351421"/>
                  </a:lnTo>
                  <a:lnTo>
                    <a:pt x="280428" y="345071"/>
                  </a:lnTo>
                  <a:lnTo>
                    <a:pt x="295706" y="337451"/>
                  </a:lnTo>
                  <a:lnTo>
                    <a:pt x="318643" y="326021"/>
                  </a:lnTo>
                  <a:lnTo>
                    <a:pt x="342747" y="301891"/>
                  </a:lnTo>
                  <a:lnTo>
                    <a:pt x="349097" y="295541"/>
                  </a:lnTo>
                  <a:lnTo>
                    <a:pt x="369455" y="257441"/>
                  </a:lnTo>
                  <a:lnTo>
                    <a:pt x="374345" y="230771"/>
                  </a:lnTo>
                  <a:lnTo>
                    <a:pt x="376440" y="219341"/>
                  </a:lnTo>
                  <a:lnTo>
                    <a:pt x="377367" y="214261"/>
                  </a:lnTo>
                  <a:lnTo>
                    <a:pt x="377418" y="211721"/>
                  </a:lnTo>
                  <a:close/>
                </a:path>
                <a:path w="469900" h="423545">
                  <a:moveTo>
                    <a:pt x="469684" y="211594"/>
                  </a:moveTo>
                  <a:lnTo>
                    <a:pt x="467639" y="195859"/>
                  </a:lnTo>
                  <a:lnTo>
                    <a:pt x="461479" y="180949"/>
                  </a:lnTo>
                  <a:lnTo>
                    <a:pt x="446468" y="154952"/>
                  </a:lnTo>
                  <a:lnTo>
                    <a:pt x="446468" y="211594"/>
                  </a:lnTo>
                  <a:lnTo>
                    <a:pt x="445198" y="221386"/>
                  </a:lnTo>
                  <a:lnTo>
                    <a:pt x="354609" y="380949"/>
                  </a:lnTo>
                  <a:lnTo>
                    <a:pt x="321627" y="399986"/>
                  </a:lnTo>
                  <a:lnTo>
                    <a:pt x="148069" y="399986"/>
                  </a:lnTo>
                  <a:lnTo>
                    <a:pt x="28308" y="230644"/>
                  </a:lnTo>
                  <a:lnTo>
                    <a:pt x="23215" y="211594"/>
                  </a:lnTo>
                  <a:lnTo>
                    <a:pt x="24485" y="201803"/>
                  </a:lnTo>
                  <a:lnTo>
                    <a:pt x="115087" y="42240"/>
                  </a:lnTo>
                  <a:lnTo>
                    <a:pt x="148069" y="23202"/>
                  </a:lnTo>
                  <a:lnTo>
                    <a:pt x="321627" y="23202"/>
                  </a:lnTo>
                  <a:lnTo>
                    <a:pt x="441388" y="192557"/>
                  </a:lnTo>
                  <a:lnTo>
                    <a:pt x="446468" y="211594"/>
                  </a:lnTo>
                  <a:lnTo>
                    <a:pt x="446468" y="154952"/>
                  </a:lnTo>
                  <a:lnTo>
                    <a:pt x="374700" y="30645"/>
                  </a:lnTo>
                  <a:lnTo>
                    <a:pt x="368973" y="23202"/>
                  </a:lnTo>
                  <a:lnTo>
                    <a:pt x="364871" y="17856"/>
                  </a:lnTo>
                  <a:lnTo>
                    <a:pt x="352259" y="8216"/>
                  </a:lnTo>
                  <a:lnTo>
                    <a:pt x="337616" y="2120"/>
                  </a:lnTo>
                  <a:lnTo>
                    <a:pt x="321627" y="0"/>
                  </a:lnTo>
                  <a:lnTo>
                    <a:pt x="148069" y="0"/>
                  </a:lnTo>
                  <a:lnTo>
                    <a:pt x="104825" y="17856"/>
                  </a:lnTo>
                  <a:lnTo>
                    <a:pt x="8216" y="180949"/>
                  </a:lnTo>
                  <a:lnTo>
                    <a:pt x="0" y="211594"/>
                  </a:lnTo>
                  <a:lnTo>
                    <a:pt x="2057" y="227330"/>
                  </a:lnTo>
                  <a:lnTo>
                    <a:pt x="94996" y="392544"/>
                  </a:lnTo>
                  <a:lnTo>
                    <a:pt x="132080" y="421068"/>
                  </a:lnTo>
                  <a:lnTo>
                    <a:pt x="148069" y="423189"/>
                  </a:lnTo>
                  <a:lnTo>
                    <a:pt x="321627" y="423189"/>
                  </a:lnTo>
                  <a:lnTo>
                    <a:pt x="337616" y="421068"/>
                  </a:lnTo>
                  <a:lnTo>
                    <a:pt x="352259" y="414972"/>
                  </a:lnTo>
                  <a:lnTo>
                    <a:pt x="364871" y="405333"/>
                  </a:lnTo>
                  <a:lnTo>
                    <a:pt x="368973" y="399986"/>
                  </a:lnTo>
                  <a:lnTo>
                    <a:pt x="374700" y="392544"/>
                  </a:lnTo>
                  <a:lnTo>
                    <a:pt x="461479" y="242239"/>
                  </a:lnTo>
                  <a:lnTo>
                    <a:pt x="467639" y="227330"/>
                  </a:lnTo>
                  <a:lnTo>
                    <a:pt x="469684" y="211594"/>
                  </a:lnTo>
                  <a:close/>
                </a:path>
              </a:pathLst>
            </a:custGeom>
            <a:solidFill>
              <a:srgbClr val="A4A4A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7859704" y="3099733"/>
              <a:ext cx="447040" cy="400050"/>
            </a:xfrm>
            <a:custGeom>
              <a:avLst/>
              <a:gdLst/>
              <a:ahLst/>
              <a:cxnLst/>
              <a:rect l="l" t="t" r="r" b="b"/>
              <a:pathLst>
                <a:path w="447040" h="400050">
                  <a:moveTo>
                    <a:pt x="310003" y="0"/>
                  </a:moveTo>
                  <a:lnTo>
                    <a:pt x="136445" y="0"/>
                  </a:lnTo>
                  <a:lnTo>
                    <a:pt x="123503" y="1725"/>
                  </a:lnTo>
                  <a:lnTo>
                    <a:pt x="6638" y="175145"/>
                  </a:lnTo>
                  <a:lnTo>
                    <a:pt x="0" y="199991"/>
                  </a:lnTo>
                  <a:lnTo>
                    <a:pt x="1659" y="212759"/>
                  </a:lnTo>
                  <a:lnTo>
                    <a:pt x="93418" y="375145"/>
                  </a:lnTo>
                  <a:lnTo>
                    <a:pt x="136445" y="399986"/>
                  </a:lnTo>
                  <a:lnTo>
                    <a:pt x="310003" y="399986"/>
                  </a:lnTo>
                  <a:lnTo>
                    <a:pt x="353031" y="375145"/>
                  </a:lnTo>
                  <a:lnTo>
                    <a:pt x="439810" y="224828"/>
                  </a:lnTo>
                  <a:lnTo>
                    <a:pt x="446449" y="199991"/>
                  </a:lnTo>
                  <a:lnTo>
                    <a:pt x="444789" y="187221"/>
                  </a:lnTo>
                  <a:lnTo>
                    <a:pt x="353031" y="24841"/>
                  </a:lnTo>
                  <a:lnTo>
                    <a:pt x="3100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7848088" y="3088132"/>
              <a:ext cx="469900" cy="423545"/>
            </a:xfrm>
            <a:custGeom>
              <a:avLst/>
              <a:gdLst/>
              <a:ahLst/>
              <a:cxnLst/>
              <a:rect l="l" t="t" r="r" b="b"/>
              <a:pathLst>
                <a:path w="469900" h="423545">
                  <a:moveTo>
                    <a:pt x="321621" y="0"/>
                  </a:moveTo>
                  <a:lnTo>
                    <a:pt x="148062" y="0"/>
                  </a:lnTo>
                  <a:lnTo>
                    <a:pt x="132072" y="2121"/>
                  </a:lnTo>
                  <a:lnTo>
                    <a:pt x="94989" y="30645"/>
                  </a:lnTo>
                  <a:lnTo>
                    <a:pt x="8210" y="180949"/>
                  </a:lnTo>
                  <a:lnTo>
                    <a:pt x="0" y="211594"/>
                  </a:lnTo>
                  <a:lnTo>
                    <a:pt x="2052" y="227330"/>
                  </a:lnTo>
                  <a:lnTo>
                    <a:pt x="94989" y="392544"/>
                  </a:lnTo>
                  <a:lnTo>
                    <a:pt x="132072" y="421067"/>
                  </a:lnTo>
                  <a:lnTo>
                    <a:pt x="148062" y="423189"/>
                  </a:lnTo>
                  <a:lnTo>
                    <a:pt x="321621" y="423189"/>
                  </a:lnTo>
                  <a:lnTo>
                    <a:pt x="337611" y="421067"/>
                  </a:lnTo>
                  <a:lnTo>
                    <a:pt x="352263" y="414977"/>
                  </a:lnTo>
                  <a:lnTo>
                    <a:pt x="364862" y="405331"/>
                  </a:lnTo>
                  <a:lnTo>
                    <a:pt x="368972" y="399986"/>
                  </a:lnTo>
                  <a:lnTo>
                    <a:pt x="148062" y="399986"/>
                  </a:lnTo>
                  <a:lnTo>
                    <a:pt x="138141" y="398662"/>
                  </a:lnTo>
                  <a:lnTo>
                    <a:pt x="28301" y="230632"/>
                  </a:lnTo>
                  <a:lnTo>
                    <a:pt x="23216" y="211594"/>
                  </a:lnTo>
                  <a:lnTo>
                    <a:pt x="24487" y="201799"/>
                  </a:lnTo>
                  <a:lnTo>
                    <a:pt x="115081" y="42240"/>
                  </a:lnTo>
                  <a:lnTo>
                    <a:pt x="148062" y="23202"/>
                  </a:lnTo>
                  <a:lnTo>
                    <a:pt x="368972" y="23202"/>
                  </a:lnTo>
                  <a:lnTo>
                    <a:pt x="364862" y="17857"/>
                  </a:lnTo>
                  <a:lnTo>
                    <a:pt x="352263" y="8212"/>
                  </a:lnTo>
                  <a:lnTo>
                    <a:pt x="337611" y="2121"/>
                  </a:lnTo>
                  <a:lnTo>
                    <a:pt x="321621" y="0"/>
                  </a:lnTo>
                  <a:close/>
                </a:path>
                <a:path w="469900" h="423545">
                  <a:moveTo>
                    <a:pt x="368972" y="23202"/>
                  </a:moveTo>
                  <a:lnTo>
                    <a:pt x="321621" y="23202"/>
                  </a:lnTo>
                  <a:lnTo>
                    <a:pt x="331543" y="24525"/>
                  </a:lnTo>
                  <a:lnTo>
                    <a:pt x="340655" y="28316"/>
                  </a:lnTo>
                  <a:lnTo>
                    <a:pt x="441382" y="192544"/>
                  </a:lnTo>
                  <a:lnTo>
                    <a:pt x="446467" y="211594"/>
                  </a:lnTo>
                  <a:lnTo>
                    <a:pt x="445196" y="221376"/>
                  </a:lnTo>
                  <a:lnTo>
                    <a:pt x="354603" y="380949"/>
                  </a:lnTo>
                  <a:lnTo>
                    <a:pt x="321621" y="399986"/>
                  </a:lnTo>
                  <a:lnTo>
                    <a:pt x="368972" y="399986"/>
                  </a:lnTo>
                  <a:lnTo>
                    <a:pt x="374694" y="392544"/>
                  </a:lnTo>
                  <a:lnTo>
                    <a:pt x="461473" y="242239"/>
                  </a:lnTo>
                  <a:lnTo>
                    <a:pt x="467631" y="227330"/>
                  </a:lnTo>
                  <a:lnTo>
                    <a:pt x="469684" y="211594"/>
                  </a:lnTo>
                  <a:lnTo>
                    <a:pt x="467631" y="195859"/>
                  </a:lnTo>
                  <a:lnTo>
                    <a:pt x="461473" y="180949"/>
                  </a:lnTo>
                  <a:lnTo>
                    <a:pt x="374694" y="30645"/>
                  </a:lnTo>
                  <a:lnTo>
                    <a:pt x="368972" y="23202"/>
                  </a:lnTo>
                  <a:close/>
                </a:path>
              </a:pathLst>
            </a:custGeom>
            <a:solidFill>
              <a:srgbClr val="A4A4A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6" name="object 2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094746" y="3239894"/>
              <a:ext cx="71158" cy="71831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7933841" y="3140483"/>
              <a:ext cx="332105" cy="289560"/>
            </a:xfrm>
            <a:custGeom>
              <a:avLst/>
              <a:gdLst/>
              <a:ahLst/>
              <a:cxnLst/>
              <a:rect l="l" t="t" r="r" b="b"/>
              <a:pathLst>
                <a:path w="332104" h="289560">
                  <a:moveTo>
                    <a:pt x="127583" y="0"/>
                  </a:moveTo>
                  <a:lnTo>
                    <a:pt x="123075" y="0"/>
                  </a:lnTo>
                  <a:lnTo>
                    <a:pt x="118973" y="5080"/>
                  </a:lnTo>
                  <a:lnTo>
                    <a:pt x="118223" y="6350"/>
                  </a:lnTo>
                  <a:lnTo>
                    <a:pt x="118223" y="50800"/>
                  </a:lnTo>
                  <a:lnTo>
                    <a:pt x="95058" y="53340"/>
                  </a:lnTo>
                  <a:lnTo>
                    <a:pt x="52899" y="71120"/>
                  </a:lnTo>
                  <a:lnTo>
                    <a:pt x="19894" y="104140"/>
                  </a:lnTo>
                  <a:lnTo>
                    <a:pt x="2168" y="147320"/>
                  </a:lnTo>
                  <a:lnTo>
                    <a:pt x="0" y="168910"/>
                  </a:lnTo>
                  <a:lnTo>
                    <a:pt x="114" y="172720"/>
                  </a:lnTo>
                  <a:lnTo>
                    <a:pt x="8913" y="215900"/>
                  </a:lnTo>
                  <a:lnTo>
                    <a:pt x="34899" y="255270"/>
                  </a:lnTo>
                  <a:lnTo>
                    <a:pt x="73673" y="280670"/>
                  </a:lnTo>
                  <a:lnTo>
                    <a:pt x="119468" y="289560"/>
                  </a:lnTo>
                  <a:lnTo>
                    <a:pt x="142980" y="288290"/>
                  </a:lnTo>
                  <a:lnTo>
                    <a:pt x="165258" y="280670"/>
                  </a:lnTo>
                  <a:lnTo>
                    <a:pt x="178086" y="274320"/>
                  </a:lnTo>
                  <a:lnTo>
                    <a:pt x="119468" y="274320"/>
                  </a:lnTo>
                  <a:lnTo>
                    <a:pt x="79027" y="266700"/>
                  </a:lnTo>
                  <a:lnTo>
                    <a:pt x="45965" y="243840"/>
                  </a:lnTo>
                  <a:lnTo>
                    <a:pt x="23654" y="210820"/>
                  </a:lnTo>
                  <a:lnTo>
                    <a:pt x="15468" y="170180"/>
                  </a:lnTo>
                  <a:lnTo>
                    <a:pt x="15736" y="163830"/>
                  </a:lnTo>
                  <a:lnTo>
                    <a:pt x="15790" y="162560"/>
                  </a:lnTo>
                  <a:lnTo>
                    <a:pt x="16739" y="154940"/>
                  </a:lnTo>
                  <a:lnTo>
                    <a:pt x="18291" y="146050"/>
                  </a:lnTo>
                  <a:lnTo>
                    <a:pt x="20421" y="138430"/>
                  </a:lnTo>
                  <a:lnTo>
                    <a:pt x="40893" y="138430"/>
                  </a:lnTo>
                  <a:lnTo>
                    <a:pt x="34543" y="132080"/>
                  </a:lnTo>
                  <a:lnTo>
                    <a:pt x="32066" y="129540"/>
                  </a:lnTo>
                  <a:lnTo>
                    <a:pt x="30060" y="121920"/>
                  </a:lnTo>
                  <a:lnTo>
                    <a:pt x="29603" y="120650"/>
                  </a:lnTo>
                  <a:lnTo>
                    <a:pt x="53221" y="90170"/>
                  </a:lnTo>
                  <a:lnTo>
                    <a:pt x="86651" y="72390"/>
                  </a:lnTo>
                  <a:lnTo>
                    <a:pt x="103415" y="72390"/>
                  </a:lnTo>
                  <a:lnTo>
                    <a:pt x="101815" y="68580"/>
                  </a:lnTo>
                  <a:lnTo>
                    <a:pt x="107162" y="67310"/>
                  </a:lnTo>
                  <a:lnTo>
                    <a:pt x="112635" y="67310"/>
                  </a:lnTo>
                  <a:lnTo>
                    <a:pt x="118223" y="66040"/>
                  </a:lnTo>
                  <a:lnTo>
                    <a:pt x="146684" y="66040"/>
                  </a:lnTo>
                  <a:lnTo>
                    <a:pt x="146684" y="60960"/>
                  </a:lnTo>
                  <a:lnTo>
                    <a:pt x="143496" y="58420"/>
                  </a:lnTo>
                  <a:lnTo>
                    <a:pt x="132447" y="58420"/>
                  </a:lnTo>
                  <a:lnTo>
                    <a:pt x="132447" y="25400"/>
                  </a:lnTo>
                  <a:lnTo>
                    <a:pt x="152993" y="25400"/>
                  </a:lnTo>
                  <a:lnTo>
                    <a:pt x="127583" y="0"/>
                  </a:lnTo>
                  <a:close/>
                </a:path>
                <a:path w="332104" h="289560">
                  <a:moveTo>
                    <a:pt x="201573" y="214630"/>
                  </a:moveTo>
                  <a:lnTo>
                    <a:pt x="185152" y="214630"/>
                  </a:lnTo>
                  <a:lnTo>
                    <a:pt x="183247" y="220980"/>
                  </a:lnTo>
                  <a:lnTo>
                    <a:pt x="182790" y="228600"/>
                  </a:lnTo>
                  <a:lnTo>
                    <a:pt x="182714" y="229870"/>
                  </a:lnTo>
                  <a:lnTo>
                    <a:pt x="191236" y="238760"/>
                  </a:lnTo>
                  <a:lnTo>
                    <a:pt x="193077" y="240030"/>
                  </a:lnTo>
                  <a:lnTo>
                    <a:pt x="195084" y="241300"/>
                  </a:lnTo>
                  <a:lnTo>
                    <a:pt x="179443" y="255270"/>
                  </a:lnTo>
                  <a:lnTo>
                    <a:pt x="161314" y="265430"/>
                  </a:lnTo>
                  <a:lnTo>
                    <a:pt x="141166" y="271780"/>
                  </a:lnTo>
                  <a:lnTo>
                    <a:pt x="119468" y="274320"/>
                  </a:lnTo>
                  <a:lnTo>
                    <a:pt x="178086" y="274320"/>
                  </a:lnTo>
                  <a:lnTo>
                    <a:pt x="212343" y="246380"/>
                  </a:lnTo>
                  <a:lnTo>
                    <a:pt x="223426" y="229870"/>
                  </a:lnTo>
                  <a:lnTo>
                    <a:pt x="205066" y="229870"/>
                  </a:lnTo>
                  <a:lnTo>
                    <a:pt x="203669" y="228600"/>
                  </a:lnTo>
                  <a:lnTo>
                    <a:pt x="202412" y="228600"/>
                  </a:lnTo>
                  <a:lnTo>
                    <a:pt x="198767" y="223520"/>
                  </a:lnTo>
                  <a:lnTo>
                    <a:pt x="199008" y="222250"/>
                  </a:lnTo>
                  <a:lnTo>
                    <a:pt x="201573" y="214630"/>
                  </a:lnTo>
                  <a:close/>
                </a:path>
                <a:path w="332104" h="289560">
                  <a:moveTo>
                    <a:pt x="40893" y="138430"/>
                  </a:moveTo>
                  <a:lnTo>
                    <a:pt x="20421" y="138430"/>
                  </a:lnTo>
                  <a:lnTo>
                    <a:pt x="22084" y="140970"/>
                  </a:lnTo>
                  <a:lnTo>
                    <a:pt x="23964" y="143510"/>
                  </a:lnTo>
                  <a:lnTo>
                    <a:pt x="31533" y="151130"/>
                  </a:lnTo>
                  <a:lnTo>
                    <a:pt x="37908" y="157480"/>
                  </a:lnTo>
                  <a:lnTo>
                    <a:pt x="45973" y="162560"/>
                  </a:lnTo>
                  <a:lnTo>
                    <a:pt x="46354" y="162560"/>
                  </a:lnTo>
                  <a:lnTo>
                    <a:pt x="46608" y="163830"/>
                  </a:lnTo>
                  <a:lnTo>
                    <a:pt x="45795" y="177800"/>
                  </a:lnTo>
                  <a:lnTo>
                    <a:pt x="50774" y="186690"/>
                  </a:lnTo>
                  <a:lnTo>
                    <a:pt x="60362" y="196850"/>
                  </a:lnTo>
                  <a:lnTo>
                    <a:pt x="61340" y="200660"/>
                  </a:lnTo>
                  <a:lnTo>
                    <a:pt x="60639" y="209550"/>
                  </a:lnTo>
                  <a:lnTo>
                    <a:pt x="60538" y="210820"/>
                  </a:lnTo>
                  <a:lnTo>
                    <a:pt x="60438" y="212090"/>
                  </a:lnTo>
                  <a:lnTo>
                    <a:pt x="62585" y="220980"/>
                  </a:lnTo>
                  <a:lnTo>
                    <a:pt x="71297" y="232410"/>
                  </a:lnTo>
                  <a:lnTo>
                    <a:pt x="72478" y="234950"/>
                  </a:lnTo>
                  <a:lnTo>
                    <a:pt x="73392" y="243840"/>
                  </a:lnTo>
                  <a:lnTo>
                    <a:pt x="75831" y="252730"/>
                  </a:lnTo>
                  <a:lnTo>
                    <a:pt x="81774" y="260350"/>
                  </a:lnTo>
                  <a:lnTo>
                    <a:pt x="91109" y="260350"/>
                  </a:lnTo>
                  <a:lnTo>
                    <a:pt x="99415" y="259080"/>
                  </a:lnTo>
                  <a:lnTo>
                    <a:pt x="105117" y="251460"/>
                  </a:lnTo>
                  <a:lnTo>
                    <a:pt x="105716" y="243840"/>
                  </a:lnTo>
                  <a:lnTo>
                    <a:pt x="89610" y="243840"/>
                  </a:lnTo>
                  <a:lnTo>
                    <a:pt x="89407" y="242570"/>
                  </a:lnTo>
                  <a:lnTo>
                    <a:pt x="89229" y="242570"/>
                  </a:lnTo>
                  <a:lnTo>
                    <a:pt x="88772" y="241300"/>
                  </a:lnTo>
                  <a:lnTo>
                    <a:pt x="87794" y="232410"/>
                  </a:lnTo>
                  <a:lnTo>
                    <a:pt x="85165" y="224790"/>
                  </a:lnTo>
                  <a:lnTo>
                    <a:pt x="76999" y="213360"/>
                  </a:lnTo>
                  <a:lnTo>
                    <a:pt x="76186" y="210820"/>
                  </a:lnTo>
                  <a:lnTo>
                    <a:pt x="76796" y="203200"/>
                  </a:lnTo>
                  <a:lnTo>
                    <a:pt x="76897" y="201930"/>
                  </a:lnTo>
                  <a:lnTo>
                    <a:pt x="76999" y="200660"/>
                  </a:lnTo>
                  <a:lnTo>
                    <a:pt x="77101" y="199390"/>
                  </a:lnTo>
                  <a:lnTo>
                    <a:pt x="74357" y="189230"/>
                  </a:lnTo>
                  <a:lnTo>
                    <a:pt x="63575" y="177800"/>
                  </a:lnTo>
                  <a:lnTo>
                    <a:pt x="61683" y="173990"/>
                  </a:lnTo>
                  <a:lnTo>
                    <a:pt x="61746" y="171450"/>
                  </a:lnTo>
                  <a:lnTo>
                    <a:pt x="62232" y="163830"/>
                  </a:lnTo>
                  <a:lnTo>
                    <a:pt x="62313" y="162560"/>
                  </a:lnTo>
                  <a:lnTo>
                    <a:pt x="62394" y="161290"/>
                  </a:lnTo>
                  <a:lnTo>
                    <a:pt x="59498" y="153670"/>
                  </a:lnTo>
                  <a:lnTo>
                    <a:pt x="47789" y="144780"/>
                  </a:lnTo>
                  <a:lnTo>
                    <a:pt x="42163" y="139700"/>
                  </a:lnTo>
                  <a:lnTo>
                    <a:pt x="40893" y="138430"/>
                  </a:lnTo>
                  <a:close/>
                </a:path>
                <a:path w="332104" h="289560">
                  <a:moveTo>
                    <a:pt x="132447" y="168910"/>
                  </a:moveTo>
                  <a:lnTo>
                    <a:pt x="118223" y="168910"/>
                  </a:lnTo>
                  <a:lnTo>
                    <a:pt x="118223" y="187960"/>
                  </a:lnTo>
                  <a:lnTo>
                    <a:pt x="104114" y="200660"/>
                  </a:lnTo>
                  <a:lnTo>
                    <a:pt x="103997" y="205740"/>
                  </a:lnTo>
                  <a:lnTo>
                    <a:pt x="103910" y="209550"/>
                  </a:lnTo>
                  <a:lnTo>
                    <a:pt x="103847" y="212090"/>
                  </a:lnTo>
                  <a:lnTo>
                    <a:pt x="104774" y="215900"/>
                  </a:lnTo>
                  <a:lnTo>
                    <a:pt x="105041" y="217170"/>
                  </a:lnTo>
                  <a:lnTo>
                    <a:pt x="102069" y="218440"/>
                  </a:lnTo>
                  <a:lnTo>
                    <a:pt x="91680" y="223520"/>
                  </a:lnTo>
                  <a:lnTo>
                    <a:pt x="91297" y="228600"/>
                  </a:lnTo>
                  <a:lnTo>
                    <a:pt x="91202" y="229870"/>
                  </a:lnTo>
                  <a:lnTo>
                    <a:pt x="91106" y="231140"/>
                  </a:lnTo>
                  <a:lnTo>
                    <a:pt x="91010" y="232410"/>
                  </a:lnTo>
                  <a:lnTo>
                    <a:pt x="90914" y="233680"/>
                  </a:lnTo>
                  <a:lnTo>
                    <a:pt x="90819" y="234950"/>
                  </a:lnTo>
                  <a:lnTo>
                    <a:pt x="90723" y="236220"/>
                  </a:lnTo>
                  <a:lnTo>
                    <a:pt x="90627" y="237490"/>
                  </a:lnTo>
                  <a:lnTo>
                    <a:pt x="90531" y="238760"/>
                  </a:lnTo>
                  <a:lnTo>
                    <a:pt x="90436" y="240030"/>
                  </a:lnTo>
                  <a:lnTo>
                    <a:pt x="90309" y="241300"/>
                  </a:lnTo>
                  <a:lnTo>
                    <a:pt x="89610" y="243840"/>
                  </a:lnTo>
                  <a:lnTo>
                    <a:pt x="105716" y="243840"/>
                  </a:lnTo>
                  <a:lnTo>
                    <a:pt x="105815" y="242570"/>
                  </a:lnTo>
                  <a:lnTo>
                    <a:pt x="105915" y="241300"/>
                  </a:lnTo>
                  <a:lnTo>
                    <a:pt x="106015" y="240030"/>
                  </a:lnTo>
                  <a:lnTo>
                    <a:pt x="106115" y="238760"/>
                  </a:lnTo>
                  <a:lnTo>
                    <a:pt x="106215" y="237490"/>
                  </a:lnTo>
                  <a:lnTo>
                    <a:pt x="106314" y="236220"/>
                  </a:lnTo>
                  <a:lnTo>
                    <a:pt x="106414" y="234950"/>
                  </a:lnTo>
                  <a:lnTo>
                    <a:pt x="106514" y="233680"/>
                  </a:lnTo>
                  <a:lnTo>
                    <a:pt x="107428" y="233680"/>
                  </a:lnTo>
                  <a:lnTo>
                    <a:pt x="107720" y="232410"/>
                  </a:lnTo>
                  <a:lnTo>
                    <a:pt x="114451" y="231140"/>
                  </a:lnTo>
                  <a:lnTo>
                    <a:pt x="122249" y="223520"/>
                  </a:lnTo>
                  <a:lnTo>
                    <a:pt x="120027" y="213360"/>
                  </a:lnTo>
                  <a:lnTo>
                    <a:pt x="119811" y="212090"/>
                  </a:lnTo>
                  <a:lnTo>
                    <a:pt x="330610" y="212090"/>
                  </a:lnTo>
                  <a:lnTo>
                    <a:pt x="331672" y="210820"/>
                  </a:lnTo>
                  <a:lnTo>
                    <a:pt x="331672" y="205740"/>
                  </a:lnTo>
                  <a:lnTo>
                    <a:pt x="330923" y="203200"/>
                  </a:lnTo>
                  <a:lnTo>
                    <a:pt x="329589" y="201930"/>
                  </a:lnTo>
                  <a:lnTo>
                    <a:pt x="328319" y="200660"/>
                  </a:lnTo>
                  <a:lnTo>
                    <a:pt x="132447" y="200660"/>
                  </a:lnTo>
                  <a:lnTo>
                    <a:pt x="132447" y="186690"/>
                  </a:lnTo>
                  <a:lnTo>
                    <a:pt x="141134" y="186690"/>
                  </a:lnTo>
                  <a:lnTo>
                    <a:pt x="142569" y="185420"/>
                  </a:lnTo>
                  <a:lnTo>
                    <a:pt x="145516" y="182880"/>
                  </a:lnTo>
                  <a:lnTo>
                    <a:pt x="146684" y="181610"/>
                  </a:lnTo>
                  <a:lnTo>
                    <a:pt x="146684" y="177800"/>
                  </a:lnTo>
                  <a:lnTo>
                    <a:pt x="146049" y="175260"/>
                  </a:lnTo>
                  <a:lnTo>
                    <a:pt x="143687" y="172720"/>
                  </a:lnTo>
                  <a:lnTo>
                    <a:pt x="141744" y="171450"/>
                  </a:lnTo>
                  <a:lnTo>
                    <a:pt x="132447" y="171450"/>
                  </a:lnTo>
                  <a:lnTo>
                    <a:pt x="132447" y="168910"/>
                  </a:lnTo>
                  <a:close/>
                </a:path>
                <a:path w="332104" h="289560">
                  <a:moveTo>
                    <a:pt x="230758" y="214630"/>
                  </a:moveTo>
                  <a:lnTo>
                    <a:pt x="213702" y="214630"/>
                  </a:lnTo>
                  <a:lnTo>
                    <a:pt x="211238" y="219710"/>
                  </a:lnTo>
                  <a:lnTo>
                    <a:pt x="208342" y="224790"/>
                  </a:lnTo>
                  <a:lnTo>
                    <a:pt x="205066" y="229870"/>
                  </a:lnTo>
                  <a:lnTo>
                    <a:pt x="223426" y="229870"/>
                  </a:lnTo>
                  <a:lnTo>
                    <a:pt x="225731" y="226060"/>
                  </a:lnTo>
                  <a:lnTo>
                    <a:pt x="230758" y="214630"/>
                  </a:lnTo>
                  <a:close/>
                </a:path>
                <a:path w="332104" h="289560">
                  <a:moveTo>
                    <a:pt x="330610" y="212090"/>
                  </a:moveTo>
                  <a:lnTo>
                    <a:pt x="119811" y="212090"/>
                  </a:lnTo>
                  <a:lnTo>
                    <a:pt x="121119" y="213360"/>
                  </a:lnTo>
                  <a:lnTo>
                    <a:pt x="123100" y="214630"/>
                  </a:lnTo>
                  <a:lnTo>
                    <a:pt x="328484" y="214630"/>
                  </a:lnTo>
                  <a:lnTo>
                    <a:pt x="330610" y="212090"/>
                  </a:lnTo>
                  <a:close/>
                </a:path>
                <a:path w="332104" h="289560">
                  <a:moveTo>
                    <a:pt x="157720" y="186690"/>
                  </a:moveTo>
                  <a:lnTo>
                    <a:pt x="149872" y="186690"/>
                  </a:lnTo>
                  <a:lnTo>
                    <a:pt x="146684" y="189230"/>
                  </a:lnTo>
                  <a:lnTo>
                    <a:pt x="146684" y="200660"/>
                  </a:lnTo>
                  <a:lnTo>
                    <a:pt x="160908" y="200660"/>
                  </a:lnTo>
                  <a:lnTo>
                    <a:pt x="160908" y="189230"/>
                  </a:lnTo>
                  <a:lnTo>
                    <a:pt x="157720" y="186690"/>
                  </a:lnTo>
                  <a:close/>
                </a:path>
                <a:path w="332104" h="289560">
                  <a:moveTo>
                    <a:pt x="186181" y="186690"/>
                  </a:moveTo>
                  <a:lnTo>
                    <a:pt x="179069" y="186690"/>
                  </a:lnTo>
                  <a:lnTo>
                    <a:pt x="176211" y="189230"/>
                  </a:lnTo>
                  <a:lnTo>
                    <a:pt x="175145" y="190500"/>
                  </a:lnTo>
                  <a:lnTo>
                    <a:pt x="175145" y="200660"/>
                  </a:lnTo>
                  <a:lnTo>
                    <a:pt x="189369" y="200660"/>
                  </a:lnTo>
                  <a:lnTo>
                    <a:pt x="189369" y="189230"/>
                  </a:lnTo>
                  <a:lnTo>
                    <a:pt x="186181" y="186690"/>
                  </a:lnTo>
                  <a:close/>
                </a:path>
                <a:path w="332104" h="289560">
                  <a:moveTo>
                    <a:pt x="214642" y="186690"/>
                  </a:moveTo>
                  <a:lnTo>
                    <a:pt x="208038" y="186690"/>
                  </a:lnTo>
                  <a:lnTo>
                    <a:pt x="205714" y="187960"/>
                  </a:lnTo>
                  <a:lnTo>
                    <a:pt x="203936" y="190500"/>
                  </a:lnTo>
                  <a:lnTo>
                    <a:pt x="203605" y="191770"/>
                  </a:lnTo>
                  <a:lnTo>
                    <a:pt x="203605" y="200660"/>
                  </a:lnTo>
                  <a:lnTo>
                    <a:pt x="217829" y="200660"/>
                  </a:lnTo>
                  <a:lnTo>
                    <a:pt x="217829" y="189230"/>
                  </a:lnTo>
                  <a:lnTo>
                    <a:pt x="214642" y="186690"/>
                  </a:lnTo>
                  <a:close/>
                </a:path>
                <a:path w="332104" h="289560">
                  <a:moveTo>
                    <a:pt x="243102" y="186690"/>
                  </a:moveTo>
                  <a:lnTo>
                    <a:pt x="234657" y="186690"/>
                  </a:lnTo>
                  <a:lnTo>
                    <a:pt x="232066" y="189230"/>
                  </a:lnTo>
                  <a:lnTo>
                    <a:pt x="232066" y="200660"/>
                  </a:lnTo>
                  <a:lnTo>
                    <a:pt x="246290" y="200660"/>
                  </a:lnTo>
                  <a:lnTo>
                    <a:pt x="246290" y="189230"/>
                  </a:lnTo>
                  <a:lnTo>
                    <a:pt x="243102" y="186690"/>
                  </a:lnTo>
                  <a:close/>
                </a:path>
                <a:path w="332104" h="289560">
                  <a:moveTo>
                    <a:pt x="271563" y="186690"/>
                  </a:moveTo>
                  <a:lnTo>
                    <a:pt x="263702" y="186690"/>
                  </a:lnTo>
                  <a:lnTo>
                    <a:pt x="260527" y="189230"/>
                  </a:lnTo>
                  <a:lnTo>
                    <a:pt x="260527" y="200660"/>
                  </a:lnTo>
                  <a:lnTo>
                    <a:pt x="274751" y="200660"/>
                  </a:lnTo>
                  <a:lnTo>
                    <a:pt x="274751" y="189230"/>
                  </a:lnTo>
                  <a:lnTo>
                    <a:pt x="271563" y="186690"/>
                  </a:lnTo>
                  <a:close/>
                </a:path>
                <a:path w="332104" h="289560">
                  <a:moveTo>
                    <a:pt x="152993" y="25400"/>
                  </a:moveTo>
                  <a:lnTo>
                    <a:pt x="132447" y="25400"/>
                  </a:lnTo>
                  <a:lnTo>
                    <a:pt x="307377" y="200660"/>
                  </a:lnTo>
                  <a:lnTo>
                    <a:pt x="328319" y="200660"/>
                  </a:lnTo>
                  <a:lnTo>
                    <a:pt x="152993" y="25400"/>
                  </a:lnTo>
                  <a:close/>
                </a:path>
                <a:path w="332104" h="289560">
                  <a:moveTo>
                    <a:pt x="103415" y="72390"/>
                  </a:moveTo>
                  <a:lnTo>
                    <a:pt x="86651" y="72390"/>
                  </a:lnTo>
                  <a:lnTo>
                    <a:pt x="88505" y="77470"/>
                  </a:lnTo>
                  <a:lnTo>
                    <a:pt x="90626" y="82550"/>
                  </a:lnTo>
                  <a:lnTo>
                    <a:pt x="96341" y="96520"/>
                  </a:lnTo>
                  <a:lnTo>
                    <a:pt x="95782" y="102870"/>
                  </a:lnTo>
                  <a:lnTo>
                    <a:pt x="95376" y="102870"/>
                  </a:lnTo>
                  <a:lnTo>
                    <a:pt x="94677" y="104140"/>
                  </a:lnTo>
                  <a:lnTo>
                    <a:pt x="83451" y="104140"/>
                  </a:lnTo>
                  <a:lnTo>
                    <a:pt x="78040" y="107950"/>
                  </a:lnTo>
                  <a:lnTo>
                    <a:pt x="73849" y="111760"/>
                  </a:lnTo>
                  <a:lnTo>
                    <a:pt x="60591" y="111760"/>
                  </a:lnTo>
                  <a:lnTo>
                    <a:pt x="49961" y="113030"/>
                  </a:lnTo>
                  <a:lnTo>
                    <a:pt x="42265" y="123190"/>
                  </a:lnTo>
                  <a:lnTo>
                    <a:pt x="41515" y="127000"/>
                  </a:lnTo>
                  <a:lnTo>
                    <a:pt x="43687" y="134620"/>
                  </a:lnTo>
                  <a:lnTo>
                    <a:pt x="45643" y="135890"/>
                  </a:lnTo>
                  <a:lnTo>
                    <a:pt x="47243" y="138430"/>
                  </a:lnTo>
                  <a:lnTo>
                    <a:pt x="52922" y="142240"/>
                  </a:lnTo>
                  <a:lnTo>
                    <a:pt x="59344" y="146050"/>
                  </a:lnTo>
                  <a:lnTo>
                    <a:pt x="66279" y="148590"/>
                  </a:lnTo>
                  <a:lnTo>
                    <a:pt x="73494" y="149860"/>
                  </a:lnTo>
                  <a:lnTo>
                    <a:pt x="74840" y="151130"/>
                  </a:lnTo>
                  <a:lnTo>
                    <a:pt x="84111" y="151130"/>
                  </a:lnTo>
                  <a:lnTo>
                    <a:pt x="86003" y="152400"/>
                  </a:lnTo>
                  <a:lnTo>
                    <a:pt x="88264" y="156210"/>
                  </a:lnTo>
                  <a:lnTo>
                    <a:pt x="90575" y="162560"/>
                  </a:lnTo>
                  <a:lnTo>
                    <a:pt x="94931" y="170180"/>
                  </a:lnTo>
                  <a:lnTo>
                    <a:pt x="100659" y="173990"/>
                  </a:lnTo>
                  <a:lnTo>
                    <a:pt x="110933" y="173990"/>
                  </a:lnTo>
                  <a:lnTo>
                    <a:pt x="117728" y="168910"/>
                  </a:lnTo>
                  <a:lnTo>
                    <a:pt x="132447" y="168910"/>
                  </a:lnTo>
                  <a:lnTo>
                    <a:pt x="132447" y="157480"/>
                  </a:lnTo>
                  <a:lnTo>
                    <a:pt x="105523" y="157480"/>
                  </a:lnTo>
                  <a:lnTo>
                    <a:pt x="104787" y="156210"/>
                  </a:lnTo>
                  <a:lnTo>
                    <a:pt x="102463" y="149860"/>
                  </a:lnTo>
                  <a:lnTo>
                    <a:pt x="95605" y="137160"/>
                  </a:lnTo>
                  <a:lnTo>
                    <a:pt x="76986" y="134620"/>
                  </a:lnTo>
                  <a:lnTo>
                    <a:pt x="70078" y="134620"/>
                  </a:lnTo>
                  <a:lnTo>
                    <a:pt x="64172" y="132080"/>
                  </a:lnTo>
                  <a:lnTo>
                    <a:pt x="59651" y="128270"/>
                  </a:lnTo>
                  <a:lnTo>
                    <a:pt x="61302" y="127000"/>
                  </a:lnTo>
                  <a:lnTo>
                    <a:pt x="77234" y="127000"/>
                  </a:lnTo>
                  <a:lnTo>
                    <a:pt x="81025" y="125730"/>
                  </a:lnTo>
                  <a:lnTo>
                    <a:pt x="87337" y="120650"/>
                  </a:lnTo>
                  <a:lnTo>
                    <a:pt x="88950" y="119380"/>
                  </a:lnTo>
                  <a:lnTo>
                    <a:pt x="109867" y="118110"/>
                  </a:lnTo>
                  <a:lnTo>
                    <a:pt x="112254" y="95250"/>
                  </a:lnTo>
                  <a:lnTo>
                    <a:pt x="105257" y="77470"/>
                  </a:lnTo>
                  <a:lnTo>
                    <a:pt x="103415" y="72390"/>
                  </a:lnTo>
                  <a:close/>
                </a:path>
                <a:path w="332104" h="289560">
                  <a:moveTo>
                    <a:pt x="146684" y="66040"/>
                  </a:moveTo>
                  <a:lnTo>
                    <a:pt x="118223" y="66040"/>
                  </a:lnTo>
                  <a:lnTo>
                    <a:pt x="118223" y="152400"/>
                  </a:lnTo>
                  <a:lnTo>
                    <a:pt x="116204" y="152400"/>
                  </a:lnTo>
                  <a:lnTo>
                    <a:pt x="114261" y="153670"/>
                  </a:lnTo>
                  <a:lnTo>
                    <a:pt x="110362" y="154940"/>
                  </a:lnTo>
                  <a:lnTo>
                    <a:pt x="106387" y="157480"/>
                  </a:lnTo>
                  <a:lnTo>
                    <a:pt x="143496" y="157480"/>
                  </a:lnTo>
                  <a:lnTo>
                    <a:pt x="146684" y="154940"/>
                  </a:lnTo>
                  <a:lnTo>
                    <a:pt x="146684" y="146050"/>
                  </a:lnTo>
                  <a:lnTo>
                    <a:pt x="143496" y="143510"/>
                  </a:lnTo>
                  <a:lnTo>
                    <a:pt x="132447" y="143510"/>
                  </a:lnTo>
                  <a:lnTo>
                    <a:pt x="132447" y="129540"/>
                  </a:lnTo>
                  <a:lnTo>
                    <a:pt x="143496" y="129540"/>
                  </a:lnTo>
                  <a:lnTo>
                    <a:pt x="146684" y="125730"/>
                  </a:lnTo>
                  <a:lnTo>
                    <a:pt x="146684" y="118110"/>
                  </a:lnTo>
                  <a:lnTo>
                    <a:pt x="143496" y="115570"/>
                  </a:lnTo>
                  <a:lnTo>
                    <a:pt x="132447" y="115570"/>
                  </a:lnTo>
                  <a:lnTo>
                    <a:pt x="132447" y="100330"/>
                  </a:lnTo>
                  <a:lnTo>
                    <a:pt x="142620" y="100330"/>
                  </a:lnTo>
                  <a:lnTo>
                    <a:pt x="145541" y="97790"/>
                  </a:lnTo>
                  <a:lnTo>
                    <a:pt x="146684" y="96520"/>
                  </a:lnTo>
                  <a:lnTo>
                    <a:pt x="146684" y="91440"/>
                  </a:lnTo>
                  <a:lnTo>
                    <a:pt x="145401" y="88900"/>
                  </a:lnTo>
                  <a:lnTo>
                    <a:pt x="142353" y="86360"/>
                  </a:lnTo>
                  <a:lnTo>
                    <a:pt x="132447" y="86360"/>
                  </a:lnTo>
                  <a:lnTo>
                    <a:pt x="132447" y="72390"/>
                  </a:lnTo>
                  <a:lnTo>
                    <a:pt x="141731" y="72390"/>
                  </a:lnTo>
                  <a:lnTo>
                    <a:pt x="143661" y="71120"/>
                  </a:lnTo>
                  <a:lnTo>
                    <a:pt x="146036" y="68580"/>
                  </a:lnTo>
                  <a:lnTo>
                    <a:pt x="146684" y="67310"/>
                  </a:lnTo>
                  <a:lnTo>
                    <a:pt x="146684" y="66040"/>
                  </a:lnTo>
                  <a:close/>
                </a:path>
                <a:path w="332104" h="289560">
                  <a:moveTo>
                    <a:pt x="77234" y="127000"/>
                  </a:moveTo>
                  <a:lnTo>
                    <a:pt x="65213" y="127000"/>
                  </a:lnTo>
                  <a:lnTo>
                    <a:pt x="73443" y="128270"/>
                  </a:lnTo>
                  <a:lnTo>
                    <a:pt x="77234" y="127000"/>
                  </a:lnTo>
                  <a:close/>
                </a:path>
              </a:pathLst>
            </a:custGeom>
            <a:solidFill>
              <a:srgbClr val="A4A4A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8376163" y="4671827"/>
            <a:ext cx="235258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A4A4A4"/>
                </a:solidFill>
                <a:latin typeface="Grammarsaurus" pitchFamily="2" charset="0"/>
                <a:cs typeface="Arial"/>
              </a:rPr>
              <a:t>Environmental impact</a:t>
            </a:r>
            <a:endParaRPr sz="1200">
              <a:latin typeface="Grammarsaurus" pitchFamily="2" charset="0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8376163" y="3688302"/>
            <a:ext cx="3240251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A4A4A4"/>
                </a:solidFill>
                <a:latin typeface="Grammarsaurus" pitchFamily="2" charset="0"/>
                <a:cs typeface="Arial"/>
              </a:rPr>
              <a:t>Physical and human processes</a:t>
            </a:r>
            <a:endParaRPr sz="1200">
              <a:latin typeface="Grammarsaurus" pitchFamily="2" charset="0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8376164" y="3196537"/>
            <a:ext cx="583608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A4A4A4"/>
                </a:solidFill>
                <a:latin typeface="Grammarsaurus" pitchFamily="2" charset="0"/>
                <a:cs typeface="Arial"/>
              </a:rPr>
              <a:t>Scale</a:t>
            </a:r>
            <a:endParaRPr sz="1200">
              <a:latin typeface="Grammarsaurus" pitchFamily="2" charset="0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8376164" y="2212975"/>
            <a:ext cx="649864" cy="6873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4E6B8E"/>
                </a:solidFill>
                <a:latin typeface="Grammarsaurus" pitchFamily="2" charset="0"/>
                <a:cs typeface="Arial"/>
              </a:rPr>
              <a:t>Place</a:t>
            </a:r>
            <a:endParaRPr sz="12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700"/>
              </a:spcBef>
            </a:pPr>
            <a:endParaRPr sz="140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200" b="1" dirty="0">
                <a:solidFill>
                  <a:srgbClr val="25BBA7"/>
                </a:solidFill>
                <a:latin typeface="Grammarsaurus" pitchFamily="2" charset="0"/>
                <a:cs typeface="Arial"/>
              </a:rPr>
              <a:t>Space</a:t>
            </a:r>
            <a:endParaRPr sz="1200" dirty="0">
              <a:latin typeface="Grammarsaurus" pitchFamily="2" charset="0"/>
              <a:cs typeface="Arial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3248790" y="1623683"/>
            <a:ext cx="7971155" cy="4382770"/>
            <a:chOff x="3248790" y="1623683"/>
            <a:chExt cx="7971155" cy="4382770"/>
          </a:xfrm>
        </p:grpSpPr>
        <p:sp>
          <p:nvSpPr>
            <p:cNvPr id="33" name="object 33"/>
            <p:cNvSpPr/>
            <p:nvPr/>
          </p:nvSpPr>
          <p:spPr>
            <a:xfrm>
              <a:off x="7848084" y="2562077"/>
              <a:ext cx="3007995" cy="0"/>
            </a:xfrm>
            <a:custGeom>
              <a:avLst/>
              <a:gdLst/>
              <a:ahLst/>
              <a:cxnLst/>
              <a:rect l="l" t="t" r="r" b="b"/>
              <a:pathLst>
                <a:path w="3007995">
                  <a:moveTo>
                    <a:pt x="0" y="0"/>
                  </a:moveTo>
                  <a:lnTo>
                    <a:pt x="3007868" y="0"/>
                  </a:lnTo>
                </a:path>
              </a:pathLst>
            </a:custGeom>
            <a:ln w="3175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7848084" y="3053841"/>
              <a:ext cx="3007995" cy="0"/>
            </a:xfrm>
            <a:custGeom>
              <a:avLst/>
              <a:gdLst/>
              <a:ahLst/>
              <a:cxnLst/>
              <a:rect l="l" t="t" r="r" b="b"/>
              <a:pathLst>
                <a:path w="3007995">
                  <a:moveTo>
                    <a:pt x="0" y="0"/>
                  </a:moveTo>
                  <a:lnTo>
                    <a:pt x="3007868" y="0"/>
                  </a:lnTo>
                </a:path>
              </a:pathLst>
            </a:custGeom>
            <a:ln w="3175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7848084" y="3545607"/>
              <a:ext cx="3007995" cy="0"/>
            </a:xfrm>
            <a:custGeom>
              <a:avLst/>
              <a:gdLst/>
              <a:ahLst/>
              <a:cxnLst/>
              <a:rect l="l" t="t" r="r" b="b"/>
              <a:pathLst>
                <a:path w="3007995">
                  <a:moveTo>
                    <a:pt x="0" y="0"/>
                  </a:moveTo>
                  <a:lnTo>
                    <a:pt x="3007868" y="0"/>
                  </a:lnTo>
                </a:path>
              </a:pathLst>
            </a:custGeom>
            <a:ln w="3175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7848084" y="4037371"/>
              <a:ext cx="3007995" cy="0"/>
            </a:xfrm>
            <a:custGeom>
              <a:avLst/>
              <a:gdLst/>
              <a:ahLst/>
              <a:cxnLst/>
              <a:rect l="l" t="t" r="r" b="b"/>
              <a:pathLst>
                <a:path w="3007995">
                  <a:moveTo>
                    <a:pt x="0" y="0"/>
                  </a:moveTo>
                  <a:lnTo>
                    <a:pt x="3007868" y="0"/>
                  </a:lnTo>
                </a:path>
              </a:pathLst>
            </a:custGeom>
            <a:ln w="3175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7848084" y="4529136"/>
              <a:ext cx="3007995" cy="0"/>
            </a:xfrm>
            <a:custGeom>
              <a:avLst/>
              <a:gdLst/>
              <a:ahLst/>
              <a:cxnLst/>
              <a:rect l="l" t="t" r="r" b="b"/>
              <a:pathLst>
                <a:path w="3007995">
                  <a:moveTo>
                    <a:pt x="0" y="0"/>
                  </a:moveTo>
                  <a:lnTo>
                    <a:pt x="3007868" y="0"/>
                  </a:lnTo>
                </a:path>
              </a:pathLst>
            </a:custGeom>
            <a:ln w="3175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7848084" y="5020901"/>
              <a:ext cx="3007995" cy="0"/>
            </a:xfrm>
            <a:custGeom>
              <a:avLst/>
              <a:gdLst/>
              <a:ahLst/>
              <a:cxnLst/>
              <a:rect l="l" t="t" r="r" b="b"/>
              <a:pathLst>
                <a:path w="3007995">
                  <a:moveTo>
                    <a:pt x="0" y="0"/>
                  </a:moveTo>
                  <a:lnTo>
                    <a:pt x="3007868" y="0"/>
                  </a:lnTo>
                </a:path>
              </a:pathLst>
            </a:custGeom>
            <a:ln w="3175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7848084" y="5512665"/>
              <a:ext cx="3007995" cy="0"/>
            </a:xfrm>
            <a:custGeom>
              <a:avLst/>
              <a:gdLst/>
              <a:ahLst/>
              <a:cxnLst/>
              <a:rect l="l" t="t" r="r" b="b"/>
              <a:pathLst>
                <a:path w="3007995">
                  <a:moveTo>
                    <a:pt x="0" y="0"/>
                  </a:moveTo>
                  <a:lnTo>
                    <a:pt x="3007868" y="0"/>
                  </a:lnTo>
                </a:path>
              </a:pathLst>
            </a:custGeom>
            <a:ln w="3175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7848084" y="6004430"/>
              <a:ext cx="3007995" cy="0"/>
            </a:xfrm>
            <a:custGeom>
              <a:avLst/>
              <a:gdLst/>
              <a:ahLst/>
              <a:cxnLst/>
              <a:rect l="l" t="t" r="r" b="b"/>
              <a:pathLst>
                <a:path w="3007995">
                  <a:moveTo>
                    <a:pt x="0" y="0"/>
                  </a:moveTo>
                  <a:lnTo>
                    <a:pt x="3007868" y="0"/>
                  </a:lnTo>
                </a:path>
              </a:pathLst>
            </a:custGeom>
            <a:ln w="3175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3771094" y="4639638"/>
              <a:ext cx="266065" cy="266700"/>
            </a:xfrm>
            <a:custGeom>
              <a:avLst/>
              <a:gdLst/>
              <a:ahLst/>
              <a:cxnLst/>
              <a:rect l="l" t="t" r="r" b="b"/>
              <a:pathLst>
                <a:path w="266064" h="266700">
                  <a:moveTo>
                    <a:pt x="136235" y="233426"/>
                  </a:moveTo>
                  <a:lnTo>
                    <a:pt x="91452" y="233426"/>
                  </a:lnTo>
                  <a:lnTo>
                    <a:pt x="173494" y="266255"/>
                  </a:lnTo>
                  <a:lnTo>
                    <a:pt x="175704" y="266255"/>
                  </a:lnTo>
                  <a:lnTo>
                    <a:pt x="227703" y="245452"/>
                  </a:lnTo>
                  <a:lnTo>
                    <a:pt x="166300" y="245452"/>
                  </a:lnTo>
                  <a:lnTo>
                    <a:pt x="136235" y="233426"/>
                  </a:lnTo>
                  <a:close/>
                </a:path>
                <a:path w="266064" h="266700">
                  <a:moveTo>
                    <a:pt x="133019" y="0"/>
                  </a:moveTo>
                  <a:lnTo>
                    <a:pt x="103927" y="5889"/>
                  </a:lnTo>
                  <a:lnTo>
                    <a:pt x="80143" y="21939"/>
                  </a:lnTo>
                  <a:lnTo>
                    <a:pt x="64093" y="45723"/>
                  </a:lnTo>
                  <a:lnTo>
                    <a:pt x="58204" y="74815"/>
                  </a:lnTo>
                  <a:lnTo>
                    <a:pt x="58204" y="76250"/>
                  </a:lnTo>
                  <a:lnTo>
                    <a:pt x="58547" y="77571"/>
                  </a:lnTo>
                  <a:lnTo>
                    <a:pt x="58610" y="78993"/>
                  </a:lnTo>
                  <a:lnTo>
                    <a:pt x="2082" y="101625"/>
                  </a:lnTo>
                  <a:lnTo>
                    <a:pt x="0" y="104660"/>
                  </a:lnTo>
                  <a:lnTo>
                    <a:pt x="0" y="260489"/>
                  </a:lnTo>
                  <a:lnTo>
                    <a:pt x="1384" y="263067"/>
                  </a:lnTo>
                  <a:lnTo>
                    <a:pt x="5054" y="265557"/>
                  </a:lnTo>
                  <a:lnTo>
                    <a:pt x="6667" y="266039"/>
                  </a:lnTo>
                  <a:lnTo>
                    <a:pt x="9359" y="266039"/>
                  </a:lnTo>
                  <a:lnTo>
                    <a:pt x="10401" y="265836"/>
                  </a:lnTo>
                  <a:lnTo>
                    <a:pt x="61376" y="245452"/>
                  </a:lnTo>
                  <a:lnTo>
                    <a:pt x="16624" y="245452"/>
                  </a:lnTo>
                  <a:lnTo>
                    <a:pt x="16624" y="113690"/>
                  </a:lnTo>
                  <a:lnTo>
                    <a:pt x="61544" y="95732"/>
                  </a:lnTo>
                  <a:lnTo>
                    <a:pt x="79060" y="95732"/>
                  </a:lnTo>
                  <a:lnTo>
                    <a:pt x="74828" y="74815"/>
                  </a:lnTo>
                  <a:lnTo>
                    <a:pt x="79407" y="52184"/>
                  </a:lnTo>
                  <a:lnTo>
                    <a:pt x="91889" y="33685"/>
                  </a:lnTo>
                  <a:lnTo>
                    <a:pt x="110388" y="21203"/>
                  </a:lnTo>
                  <a:lnTo>
                    <a:pt x="133019" y="16624"/>
                  </a:lnTo>
                  <a:lnTo>
                    <a:pt x="178024" y="16624"/>
                  </a:lnTo>
                  <a:lnTo>
                    <a:pt x="162113" y="5889"/>
                  </a:lnTo>
                  <a:lnTo>
                    <a:pt x="133019" y="0"/>
                  </a:lnTo>
                  <a:close/>
                </a:path>
                <a:path w="266064" h="266700">
                  <a:moveTo>
                    <a:pt x="79060" y="95732"/>
                  </a:moveTo>
                  <a:lnTo>
                    <a:pt x="61544" y="95732"/>
                  </a:lnTo>
                  <a:lnTo>
                    <a:pt x="65155" y="105507"/>
                  </a:lnTo>
                  <a:lnTo>
                    <a:pt x="70010" y="114574"/>
                  </a:lnTo>
                  <a:lnTo>
                    <a:pt x="76029" y="122834"/>
                  </a:lnTo>
                  <a:lnTo>
                    <a:pt x="83134" y="130187"/>
                  </a:lnTo>
                  <a:lnTo>
                    <a:pt x="83134" y="218846"/>
                  </a:lnTo>
                  <a:lnTo>
                    <a:pt x="16624" y="245452"/>
                  </a:lnTo>
                  <a:lnTo>
                    <a:pt x="61376" y="245452"/>
                  </a:lnTo>
                  <a:lnTo>
                    <a:pt x="91452" y="233426"/>
                  </a:lnTo>
                  <a:lnTo>
                    <a:pt x="136235" y="233426"/>
                  </a:lnTo>
                  <a:lnTo>
                    <a:pt x="99790" y="218846"/>
                  </a:lnTo>
                  <a:lnTo>
                    <a:pt x="99758" y="141490"/>
                  </a:lnTo>
                  <a:lnTo>
                    <a:pt x="182905" y="141490"/>
                  </a:lnTo>
                  <a:lnTo>
                    <a:pt x="182905" y="133019"/>
                  </a:lnTo>
                  <a:lnTo>
                    <a:pt x="133019" y="133019"/>
                  </a:lnTo>
                  <a:lnTo>
                    <a:pt x="110388" y="128438"/>
                  </a:lnTo>
                  <a:lnTo>
                    <a:pt x="91889" y="115952"/>
                  </a:lnTo>
                  <a:lnTo>
                    <a:pt x="79483" y="97561"/>
                  </a:lnTo>
                  <a:lnTo>
                    <a:pt x="79361" y="97218"/>
                  </a:lnTo>
                  <a:lnTo>
                    <a:pt x="79060" y="95732"/>
                  </a:lnTo>
                  <a:close/>
                </a:path>
                <a:path w="266064" h="266700">
                  <a:moveTo>
                    <a:pt x="182905" y="141490"/>
                  </a:moveTo>
                  <a:lnTo>
                    <a:pt x="166268" y="141490"/>
                  </a:lnTo>
                  <a:lnTo>
                    <a:pt x="166268" y="245452"/>
                  </a:lnTo>
                  <a:lnTo>
                    <a:pt x="182905" y="245452"/>
                  </a:lnTo>
                  <a:lnTo>
                    <a:pt x="182905" y="141490"/>
                  </a:lnTo>
                  <a:close/>
                </a:path>
                <a:path w="266064" h="266700">
                  <a:moveTo>
                    <a:pt x="266039" y="87083"/>
                  </a:moveTo>
                  <a:lnTo>
                    <a:pt x="249415" y="87083"/>
                  </a:lnTo>
                  <a:lnTo>
                    <a:pt x="249415" y="218846"/>
                  </a:lnTo>
                  <a:lnTo>
                    <a:pt x="182905" y="245452"/>
                  </a:lnTo>
                  <a:lnTo>
                    <a:pt x="227703" y="245452"/>
                  </a:lnTo>
                  <a:lnTo>
                    <a:pt x="263969" y="230924"/>
                  </a:lnTo>
                  <a:lnTo>
                    <a:pt x="266039" y="227876"/>
                  </a:lnTo>
                  <a:lnTo>
                    <a:pt x="266039" y="87083"/>
                  </a:lnTo>
                  <a:close/>
                </a:path>
                <a:path w="266064" h="266700">
                  <a:moveTo>
                    <a:pt x="166268" y="141490"/>
                  </a:moveTo>
                  <a:lnTo>
                    <a:pt x="99758" y="141490"/>
                  </a:lnTo>
                  <a:lnTo>
                    <a:pt x="107516" y="144891"/>
                  </a:lnTo>
                  <a:lnTo>
                    <a:pt x="115665" y="147458"/>
                  </a:lnTo>
                  <a:lnTo>
                    <a:pt x="124175" y="149079"/>
                  </a:lnTo>
                  <a:lnTo>
                    <a:pt x="133019" y="149644"/>
                  </a:lnTo>
                  <a:lnTo>
                    <a:pt x="141865" y="149079"/>
                  </a:lnTo>
                  <a:lnTo>
                    <a:pt x="150377" y="147458"/>
                  </a:lnTo>
                  <a:lnTo>
                    <a:pt x="158522" y="144891"/>
                  </a:lnTo>
                  <a:lnTo>
                    <a:pt x="166268" y="141490"/>
                  </a:lnTo>
                  <a:close/>
                </a:path>
                <a:path w="266064" h="266700">
                  <a:moveTo>
                    <a:pt x="178024" y="16624"/>
                  </a:moveTo>
                  <a:lnTo>
                    <a:pt x="133019" y="16624"/>
                  </a:lnTo>
                  <a:lnTo>
                    <a:pt x="155653" y="21203"/>
                  </a:lnTo>
                  <a:lnTo>
                    <a:pt x="174156" y="33685"/>
                  </a:lnTo>
                  <a:lnTo>
                    <a:pt x="186642" y="52184"/>
                  </a:lnTo>
                  <a:lnTo>
                    <a:pt x="191223" y="74815"/>
                  </a:lnTo>
                  <a:lnTo>
                    <a:pt x="191223" y="82499"/>
                  </a:lnTo>
                  <a:lnTo>
                    <a:pt x="189636" y="89814"/>
                  </a:lnTo>
                  <a:lnTo>
                    <a:pt x="186766" y="96862"/>
                  </a:lnTo>
                  <a:lnTo>
                    <a:pt x="186677" y="97218"/>
                  </a:lnTo>
                  <a:lnTo>
                    <a:pt x="150270" y="130406"/>
                  </a:lnTo>
                  <a:lnTo>
                    <a:pt x="133019" y="133019"/>
                  </a:lnTo>
                  <a:lnTo>
                    <a:pt x="182905" y="133019"/>
                  </a:lnTo>
                  <a:lnTo>
                    <a:pt x="182905" y="130187"/>
                  </a:lnTo>
                  <a:lnTo>
                    <a:pt x="188145" y="124979"/>
                  </a:lnTo>
                  <a:lnTo>
                    <a:pt x="192847" y="119297"/>
                  </a:lnTo>
                  <a:lnTo>
                    <a:pt x="196976" y="113167"/>
                  </a:lnTo>
                  <a:lnTo>
                    <a:pt x="200494" y="106616"/>
                  </a:lnTo>
                  <a:lnTo>
                    <a:pt x="249415" y="87083"/>
                  </a:lnTo>
                  <a:lnTo>
                    <a:pt x="266039" y="87083"/>
                  </a:lnTo>
                  <a:lnTo>
                    <a:pt x="266039" y="86245"/>
                  </a:lnTo>
                  <a:lnTo>
                    <a:pt x="206705" y="86245"/>
                  </a:lnTo>
                  <a:lnTo>
                    <a:pt x="207807" y="78993"/>
                  </a:lnTo>
                  <a:lnTo>
                    <a:pt x="207848" y="74815"/>
                  </a:lnTo>
                  <a:lnTo>
                    <a:pt x="201956" y="45723"/>
                  </a:lnTo>
                  <a:lnTo>
                    <a:pt x="185902" y="21939"/>
                  </a:lnTo>
                  <a:lnTo>
                    <a:pt x="178024" y="16624"/>
                  </a:lnTo>
                  <a:close/>
                </a:path>
                <a:path w="266064" h="266700">
                  <a:moveTo>
                    <a:pt x="257200" y="66052"/>
                  </a:moveTo>
                  <a:lnTo>
                    <a:pt x="254660" y="67106"/>
                  </a:lnTo>
                  <a:lnTo>
                    <a:pt x="206705" y="86245"/>
                  </a:lnTo>
                  <a:lnTo>
                    <a:pt x="266039" y="86245"/>
                  </a:lnTo>
                  <a:lnTo>
                    <a:pt x="266039" y="72059"/>
                  </a:lnTo>
                  <a:lnTo>
                    <a:pt x="264680" y="69481"/>
                  </a:lnTo>
                  <a:lnTo>
                    <a:pt x="260108" y="66382"/>
                  </a:lnTo>
                  <a:lnTo>
                    <a:pt x="257200" y="6605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2" name="object 4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865734" y="4676048"/>
              <a:ext cx="76771" cy="76123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3662098" y="3545607"/>
              <a:ext cx="3007995" cy="0"/>
            </a:xfrm>
            <a:custGeom>
              <a:avLst/>
              <a:gdLst/>
              <a:ahLst/>
              <a:cxnLst/>
              <a:rect l="l" t="t" r="r" b="b"/>
              <a:pathLst>
                <a:path w="3007995">
                  <a:moveTo>
                    <a:pt x="0" y="0"/>
                  </a:moveTo>
                  <a:lnTo>
                    <a:pt x="3007868" y="0"/>
                  </a:lnTo>
                </a:path>
              </a:pathLst>
            </a:custGeom>
            <a:ln w="3175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3662098" y="4037371"/>
              <a:ext cx="3007995" cy="0"/>
            </a:xfrm>
            <a:custGeom>
              <a:avLst/>
              <a:gdLst/>
              <a:ahLst/>
              <a:cxnLst/>
              <a:rect l="l" t="t" r="r" b="b"/>
              <a:pathLst>
                <a:path w="3007995">
                  <a:moveTo>
                    <a:pt x="0" y="0"/>
                  </a:moveTo>
                  <a:lnTo>
                    <a:pt x="3007868" y="0"/>
                  </a:lnTo>
                </a:path>
              </a:pathLst>
            </a:custGeom>
            <a:ln w="3175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3662098" y="4529136"/>
              <a:ext cx="3007995" cy="0"/>
            </a:xfrm>
            <a:custGeom>
              <a:avLst/>
              <a:gdLst/>
              <a:ahLst/>
              <a:cxnLst/>
              <a:rect l="l" t="t" r="r" b="b"/>
              <a:pathLst>
                <a:path w="3007995">
                  <a:moveTo>
                    <a:pt x="0" y="0"/>
                  </a:moveTo>
                  <a:lnTo>
                    <a:pt x="3007868" y="0"/>
                  </a:lnTo>
                </a:path>
              </a:pathLst>
            </a:custGeom>
            <a:ln w="3175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6" name="object 46"/>
            <p:cNvSpPr/>
            <p:nvPr/>
          </p:nvSpPr>
          <p:spPr>
            <a:xfrm>
              <a:off x="3662098" y="5033133"/>
              <a:ext cx="3007995" cy="0"/>
            </a:xfrm>
            <a:custGeom>
              <a:avLst/>
              <a:gdLst/>
              <a:ahLst/>
              <a:cxnLst/>
              <a:rect l="l" t="t" r="r" b="b"/>
              <a:pathLst>
                <a:path w="3007995">
                  <a:moveTo>
                    <a:pt x="0" y="0"/>
                  </a:moveTo>
                  <a:lnTo>
                    <a:pt x="3007868" y="0"/>
                  </a:lnTo>
                </a:path>
              </a:pathLst>
            </a:custGeom>
            <a:ln w="3175">
              <a:solidFill>
                <a:srgbClr val="9F9F9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7" name="object 47"/>
            <p:cNvSpPr/>
            <p:nvPr/>
          </p:nvSpPr>
          <p:spPr>
            <a:xfrm>
              <a:off x="10932152" y="2208380"/>
              <a:ext cx="284480" cy="215900"/>
            </a:xfrm>
            <a:custGeom>
              <a:avLst/>
              <a:gdLst/>
              <a:ahLst/>
              <a:cxnLst/>
              <a:rect l="l" t="t" r="r" b="b"/>
              <a:pathLst>
                <a:path w="284479" h="215900">
                  <a:moveTo>
                    <a:pt x="255011" y="0"/>
                  </a:moveTo>
                  <a:lnTo>
                    <a:pt x="244065" y="2128"/>
                  </a:lnTo>
                  <a:lnTo>
                    <a:pt x="234445" y="8515"/>
                  </a:lnTo>
                  <a:lnTo>
                    <a:pt x="97551" y="145408"/>
                  </a:lnTo>
                  <a:lnTo>
                    <a:pt x="49660" y="97504"/>
                  </a:lnTo>
                  <a:lnTo>
                    <a:pt x="40034" y="91110"/>
                  </a:lnTo>
                  <a:lnTo>
                    <a:pt x="29087" y="88977"/>
                  </a:lnTo>
                  <a:lnTo>
                    <a:pt x="18143" y="91105"/>
                  </a:lnTo>
                  <a:lnTo>
                    <a:pt x="8524" y="97491"/>
                  </a:lnTo>
                  <a:lnTo>
                    <a:pt x="2131" y="107112"/>
                  </a:lnTo>
                  <a:lnTo>
                    <a:pt x="0" y="118059"/>
                  </a:lnTo>
                  <a:lnTo>
                    <a:pt x="2131" y="129006"/>
                  </a:lnTo>
                  <a:lnTo>
                    <a:pt x="8524" y="138626"/>
                  </a:lnTo>
                  <a:lnTo>
                    <a:pt x="82438" y="212566"/>
                  </a:lnTo>
                  <a:lnTo>
                    <a:pt x="89842" y="215626"/>
                  </a:lnTo>
                  <a:lnTo>
                    <a:pt x="97551" y="215626"/>
                  </a:lnTo>
                  <a:lnTo>
                    <a:pt x="105260" y="215626"/>
                  </a:lnTo>
                  <a:lnTo>
                    <a:pt x="112664" y="212566"/>
                  </a:lnTo>
                  <a:lnTo>
                    <a:pt x="275567" y="49650"/>
                  </a:lnTo>
                  <a:lnTo>
                    <a:pt x="281961" y="40031"/>
                  </a:lnTo>
                  <a:lnTo>
                    <a:pt x="284092" y="29087"/>
                  </a:lnTo>
                  <a:lnTo>
                    <a:pt x="281961" y="18141"/>
                  </a:lnTo>
                  <a:lnTo>
                    <a:pt x="275567" y="8515"/>
                  </a:lnTo>
                  <a:lnTo>
                    <a:pt x="265954" y="2128"/>
                  </a:lnTo>
                  <a:lnTo>
                    <a:pt x="255011" y="0"/>
                  </a:lnTo>
                  <a:close/>
                </a:path>
              </a:pathLst>
            </a:custGeom>
            <a:solidFill>
              <a:srgbClr val="4E6B8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8" name="object 48"/>
            <p:cNvSpPr/>
            <p:nvPr/>
          </p:nvSpPr>
          <p:spPr>
            <a:xfrm>
              <a:off x="10932152" y="2208380"/>
              <a:ext cx="284480" cy="215900"/>
            </a:xfrm>
            <a:custGeom>
              <a:avLst/>
              <a:gdLst/>
              <a:ahLst/>
              <a:cxnLst/>
              <a:rect l="l" t="t" r="r" b="b"/>
              <a:pathLst>
                <a:path w="284479" h="215900">
                  <a:moveTo>
                    <a:pt x="97551" y="215626"/>
                  </a:moveTo>
                  <a:lnTo>
                    <a:pt x="89842" y="215626"/>
                  </a:lnTo>
                  <a:lnTo>
                    <a:pt x="82438" y="212566"/>
                  </a:lnTo>
                  <a:lnTo>
                    <a:pt x="76977" y="207105"/>
                  </a:lnTo>
                  <a:lnTo>
                    <a:pt x="8524" y="138626"/>
                  </a:lnTo>
                  <a:lnTo>
                    <a:pt x="2131" y="129006"/>
                  </a:lnTo>
                  <a:lnTo>
                    <a:pt x="0" y="118059"/>
                  </a:lnTo>
                  <a:lnTo>
                    <a:pt x="2131" y="107112"/>
                  </a:lnTo>
                  <a:lnTo>
                    <a:pt x="8524" y="97491"/>
                  </a:lnTo>
                  <a:lnTo>
                    <a:pt x="18143" y="91105"/>
                  </a:lnTo>
                  <a:lnTo>
                    <a:pt x="29087" y="88977"/>
                  </a:lnTo>
                  <a:lnTo>
                    <a:pt x="40034" y="91110"/>
                  </a:lnTo>
                  <a:lnTo>
                    <a:pt x="49660" y="97504"/>
                  </a:lnTo>
                  <a:lnTo>
                    <a:pt x="97551" y="145408"/>
                  </a:lnTo>
                  <a:lnTo>
                    <a:pt x="234445" y="8515"/>
                  </a:lnTo>
                  <a:lnTo>
                    <a:pt x="244065" y="2128"/>
                  </a:lnTo>
                  <a:lnTo>
                    <a:pt x="255011" y="0"/>
                  </a:lnTo>
                  <a:lnTo>
                    <a:pt x="265954" y="2128"/>
                  </a:lnTo>
                  <a:lnTo>
                    <a:pt x="275567" y="8515"/>
                  </a:lnTo>
                  <a:lnTo>
                    <a:pt x="281961" y="18141"/>
                  </a:lnTo>
                  <a:lnTo>
                    <a:pt x="284092" y="29087"/>
                  </a:lnTo>
                  <a:lnTo>
                    <a:pt x="281961" y="40031"/>
                  </a:lnTo>
                  <a:lnTo>
                    <a:pt x="275567" y="49650"/>
                  </a:lnTo>
                  <a:lnTo>
                    <a:pt x="118113" y="207105"/>
                  </a:lnTo>
                  <a:lnTo>
                    <a:pt x="112664" y="212566"/>
                  </a:lnTo>
                  <a:lnTo>
                    <a:pt x="105260" y="215626"/>
                  </a:lnTo>
                  <a:lnTo>
                    <a:pt x="97551" y="215626"/>
                  </a:lnTo>
                  <a:close/>
                </a:path>
              </a:pathLst>
            </a:custGeom>
            <a:ln w="634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9" name="object 49"/>
            <p:cNvSpPr/>
            <p:nvPr/>
          </p:nvSpPr>
          <p:spPr>
            <a:xfrm>
              <a:off x="10932152" y="2700144"/>
              <a:ext cx="284480" cy="215900"/>
            </a:xfrm>
            <a:custGeom>
              <a:avLst/>
              <a:gdLst/>
              <a:ahLst/>
              <a:cxnLst/>
              <a:rect l="l" t="t" r="r" b="b"/>
              <a:pathLst>
                <a:path w="284479" h="215900">
                  <a:moveTo>
                    <a:pt x="255011" y="0"/>
                  </a:moveTo>
                  <a:lnTo>
                    <a:pt x="244065" y="2128"/>
                  </a:lnTo>
                  <a:lnTo>
                    <a:pt x="234445" y="8515"/>
                  </a:lnTo>
                  <a:lnTo>
                    <a:pt x="97551" y="145408"/>
                  </a:lnTo>
                  <a:lnTo>
                    <a:pt x="49660" y="97504"/>
                  </a:lnTo>
                  <a:lnTo>
                    <a:pt x="40034" y="91110"/>
                  </a:lnTo>
                  <a:lnTo>
                    <a:pt x="29087" y="88977"/>
                  </a:lnTo>
                  <a:lnTo>
                    <a:pt x="18143" y="91105"/>
                  </a:lnTo>
                  <a:lnTo>
                    <a:pt x="8524" y="97491"/>
                  </a:lnTo>
                  <a:lnTo>
                    <a:pt x="2131" y="107117"/>
                  </a:lnTo>
                  <a:lnTo>
                    <a:pt x="0" y="118063"/>
                  </a:lnTo>
                  <a:lnTo>
                    <a:pt x="2131" y="129007"/>
                  </a:lnTo>
                  <a:lnTo>
                    <a:pt x="8524" y="138626"/>
                  </a:lnTo>
                  <a:lnTo>
                    <a:pt x="82438" y="212566"/>
                  </a:lnTo>
                  <a:lnTo>
                    <a:pt x="89842" y="215626"/>
                  </a:lnTo>
                  <a:lnTo>
                    <a:pt x="97551" y="215626"/>
                  </a:lnTo>
                  <a:lnTo>
                    <a:pt x="105260" y="215626"/>
                  </a:lnTo>
                  <a:lnTo>
                    <a:pt x="112664" y="212566"/>
                  </a:lnTo>
                  <a:lnTo>
                    <a:pt x="275567" y="49650"/>
                  </a:lnTo>
                  <a:lnTo>
                    <a:pt x="281961" y="40031"/>
                  </a:lnTo>
                  <a:lnTo>
                    <a:pt x="284092" y="29087"/>
                  </a:lnTo>
                  <a:lnTo>
                    <a:pt x="281961" y="18141"/>
                  </a:lnTo>
                  <a:lnTo>
                    <a:pt x="275567" y="8515"/>
                  </a:lnTo>
                  <a:lnTo>
                    <a:pt x="265954" y="2128"/>
                  </a:lnTo>
                  <a:lnTo>
                    <a:pt x="255011" y="0"/>
                  </a:lnTo>
                  <a:close/>
                </a:path>
              </a:pathLst>
            </a:custGeom>
            <a:solidFill>
              <a:srgbClr val="24BBA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0" name="object 50"/>
            <p:cNvSpPr/>
            <p:nvPr/>
          </p:nvSpPr>
          <p:spPr>
            <a:xfrm>
              <a:off x="10932152" y="2700144"/>
              <a:ext cx="284480" cy="215900"/>
            </a:xfrm>
            <a:custGeom>
              <a:avLst/>
              <a:gdLst/>
              <a:ahLst/>
              <a:cxnLst/>
              <a:rect l="l" t="t" r="r" b="b"/>
              <a:pathLst>
                <a:path w="284479" h="215900">
                  <a:moveTo>
                    <a:pt x="97551" y="215626"/>
                  </a:moveTo>
                  <a:lnTo>
                    <a:pt x="89842" y="215626"/>
                  </a:lnTo>
                  <a:lnTo>
                    <a:pt x="82438" y="212566"/>
                  </a:lnTo>
                  <a:lnTo>
                    <a:pt x="76977" y="207105"/>
                  </a:lnTo>
                  <a:lnTo>
                    <a:pt x="8524" y="138626"/>
                  </a:lnTo>
                  <a:lnTo>
                    <a:pt x="2131" y="129007"/>
                  </a:lnTo>
                  <a:lnTo>
                    <a:pt x="0" y="118063"/>
                  </a:lnTo>
                  <a:lnTo>
                    <a:pt x="2131" y="107117"/>
                  </a:lnTo>
                  <a:lnTo>
                    <a:pt x="8524" y="97491"/>
                  </a:lnTo>
                  <a:lnTo>
                    <a:pt x="18143" y="91105"/>
                  </a:lnTo>
                  <a:lnTo>
                    <a:pt x="29087" y="88977"/>
                  </a:lnTo>
                  <a:lnTo>
                    <a:pt x="40034" y="91110"/>
                  </a:lnTo>
                  <a:lnTo>
                    <a:pt x="49660" y="97504"/>
                  </a:lnTo>
                  <a:lnTo>
                    <a:pt x="97551" y="145408"/>
                  </a:lnTo>
                  <a:lnTo>
                    <a:pt x="234445" y="8515"/>
                  </a:lnTo>
                  <a:lnTo>
                    <a:pt x="244065" y="2128"/>
                  </a:lnTo>
                  <a:lnTo>
                    <a:pt x="255011" y="0"/>
                  </a:lnTo>
                  <a:lnTo>
                    <a:pt x="265954" y="2128"/>
                  </a:lnTo>
                  <a:lnTo>
                    <a:pt x="275567" y="8515"/>
                  </a:lnTo>
                  <a:lnTo>
                    <a:pt x="281961" y="18141"/>
                  </a:lnTo>
                  <a:lnTo>
                    <a:pt x="284092" y="29087"/>
                  </a:lnTo>
                  <a:lnTo>
                    <a:pt x="281961" y="40031"/>
                  </a:lnTo>
                  <a:lnTo>
                    <a:pt x="275567" y="49650"/>
                  </a:lnTo>
                  <a:lnTo>
                    <a:pt x="118113" y="207105"/>
                  </a:lnTo>
                  <a:lnTo>
                    <a:pt x="112664" y="212566"/>
                  </a:lnTo>
                  <a:lnTo>
                    <a:pt x="105260" y="215626"/>
                  </a:lnTo>
                  <a:lnTo>
                    <a:pt x="97551" y="215626"/>
                  </a:lnTo>
                  <a:close/>
                </a:path>
              </a:pathLst>
            </a:custGeom>
            <a:ln w="634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1" name="object 51"/>
            <p:cNvSpPr/>
            <p:nvPr/>
          </p:nvSpPr>
          <p:spPr>
            <a:xfrm>
              <a:off x="6746166" y="3662526"/>
              <a:ext cx="284480" cy="215900"/>
            </a:xfrm>
            <a:custGeom>
              <a:avLst/>
              <a:gdLst/>
              <a:ahLst/>
              <a:cxnLst/>
              <a:rect l="l" t="t" r="r" b="b"/>
              <a:pathLst>
                <a:path w="284479" h="215900">
                  <a:moveTo>
                    <a:pt x="255012" y="0"/>
                  </a:moveTo>
                  <a:lnTo>
                    <a:pt x="244065" y="2128"/>
                  </a:lnTo>
                  <a:lnTo>
                    <a:pt x="234445" y="8515"/>
                  </a:lnTo>
                  <a:lnTo>
                    <a:pt x="97551" y="145408"/>
                  </a:lnTo>
                  <a:lnTo>
                    <a:pt x="49660" y="97504"/>
                  </a:lnTo>
                  <a:lnTo>
                    <a:pt x="40035" y="91110"/>
                  </a:lnTo>
                  <a:lnTo>
                    <a:pt x="29092" y="88977"/>
                  </a:lnTo>
                  <a:lnTo>
                    <a:pt x="18149" y="91105"/>
                  </a:lnTo>
                  <a:lnTo>
                    <a:pt x="8524" y="97491"/>
                  </a:lnTo>
                  <a:lnTo>
                    <a:pt x="2131" y="107112"/>
                  </a:lnTo>
                  <a:lnTo>
                    <a:pt x="0" y="118059"/>
                  </a:lnTo>
                  <a:lnTo>
                    <a:pt x="2131" y="129006"/>
                  </a:lnTo>
                  <a:lnTo>
                    <a:pt x="8524" y="138626"/>
                  </a:lnTo>
                  <a:lnTo>
                    <a:pt x="82438" y="212566"/>
                  </a:lnTo>
                  <a:lnTo>
                    <a:pt x="89842" y="215626"/>
                  </a:lnTo>
                  <a:lnTo>
                    <a:pt x="97551" y="215626"/>
                  </a:lnTo>
                  <a:lnTo>
                    <a:pt x="105260" y="215626"/>
                  </a:lnTo>
                  <a:lnTo>
                    <a:pt x="112664" y="212566"/>
                  </a:lnTo>
                  <a:lnTo>
                    <a:pt x="275580" y="49650"/>
                  </a:lnTo>
                  <a:lnTo>
                    <a:pt x="281966" y="40031"/>
                  </a:lnTo>
                  <a:lnTo>
                    <a:pt x="284095" y="29087"/>
                  </a:lnTo>
                  <a:lnTo>
                    <a:pt x="281966" y="18141"/>
                  </a:lnTo>
                  <a:lnTo>
                    <a:pt x="275580" y="8515"/>
                  </a:lnTo>
                  <a:lnTo>
                    <a:pt x="265959" y="2128"/>
                  </a:lnTo>
                  <a:lnTo>
                    <a:pt x="255012" y="0"/>
                  </a:lnTo>
                  <a:close/>
                </a:path>
              </a:pathLst>
            </a:custGeom>
            <a:solidFill>
              <a:srgbClr val="24BBA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2" name="object 52"/>
            <p:cNvSpPr/>
            <p:nvPr/>
          </p:nvSpPr>
          <p:spPr>
            <a:xfrm>
              <a:off x="6746166" y="3662526"/>
              <a:ext cx="284480" cy="215900"/>
            </a:xfrm>
            <a:custGeom>
              <a:avLst/>
              <a:gdLst/>
              <a:ahLst/>
              <a:cxnLst/>
              <a:rect l="l" t="t" r="r" b="b"/>
              <a:pathLst>
                <a:path w="284479" h="215900">
                  <a:moveTo>
                    <a:pt x="97551" y="215626"/>
                  </a:moveTo>
                  <a:lnTo>
                    <a:pt x="89842" y="215626"/>
                  </a:lnTo>
                  <a:lnTo>
                    <a:pt x="82438" y="212566"/>
                  </a:lnTo>
                  <a:lnTo>
                    <a:pt x="76977" y="207105"/>
                  </a:lnTo>
                  <a:lnTo>
                    <a:pt x="8524" y="138626"/>
                  </a:lnTo>
                  <a:lnTo>
                    <a:pt x="2131" y="129006"/>
                  </a:lnTo>
                  <a:lnTo>
                    <a:pt x="0" y="118059"/>
                  </a:lnTo>
                  <a:lnTo>
                    <a:pt x="2131" y="107112"/>
                  </a:lnTo>
                  <a:lnTo>
                    <a:pt x="8524" y="97491"/>
                  </a:lnTo>
                  <a:lnTo>
                    <a:pt x="18149" y="91105"/>
                  </a:lnTo>
                  <a:lnTo>
                    <a:pt x="29092" y="88977"/>
                  </a:lnTo>
                  <a:lnTo>
                    <a:pt x="40035" y="91110"/>
                  </a:lnTo>
                  <a:lnTo>
                    <a:pt x="49660" y="97504"/>
                  </a:lnTo>
                  <a:lnTo>
                    <a:pt x="97551" y="145408"/>
                  </a:lnTo>
                  <a:lnTo>
                    <a:pt x="234445" y="8515"/>
                  </a:lnTo>
                  <a:lnTo>
                    <a:pt x="244065" y="2128"/>
                  </a:lnTo>
                  <a:lnTo>
                    <a:pt x="255012" y="0"/>
                  </a:lnTo>
                  <a:lnTo>
                    <a:pt x="265959" y="2128"/>
                  </a:lnTo>
                  <a:lnTo>
                    <a:pt x="275580" y="8515"/>
                  </a:lnTo>
                  <a:lnTo>
                    <a:pt x="281966" y="18141"/>
                  </a:lnTo>
                  <a:lnTo>
                    <a:pt x="284095" y="29087"/>
                  </a:lnTo>
                  <a:lnTo>
                    <a:pt x="281966" y="40031"/>
                  </a:lnTo>
                  <a:lnTo>
                    <a:pt x="275580" y="49650"/>
                  </a:lnTo>
                  <a:lnTo>
                    <a:pt x="118113" y="207105"/>
                  </a:lnTo>
                  <a:lnTo>
                    <a:pt x="112664" y="212566"/>
                  </a:lnTo>
                  <a:lnTo>
                    <a:pt x="105260" y="215626"/>
                  </a:lnTo>
                  <a:lnTo>
                    <a:pt x="97551" y="215626"/>
                  </a:lnTo>
                  <a:close/>
                </a:path>
              </a:pathLst>
            </a:custGeom>
            <a:ln w="635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3" name="object 53"/>
            <p:cNvSpPr/>
            <p:nvPr/>
          </p:nvSpPr>
          <p:spPr>
            <a:xfrm>
              <a:off x="6746166" y="4172315"/>
              <a:ext cx="284480" cy="215900"/>
            </a:xfrm>
            <a:custGeom>
              <a:avLst/>
              <a:gdLst/>
              <a:ahLst/>
              <a:cxnLst/>
              <a:rect l="l" t="t" r="r" b="b"/>
              <a:pathLst>
                <a:path w="284479" h="215900">
                  <a:moveTo>
                    <a:pt x="255012" y="0"/>
                  </a:moveTo>
                  <a:lnTo>
                    <a:pt x="244065" y="2128"/>
                  </a:lnTo>
                  <a:lnTo>
                    <a:pt x="234445" y="8515"/>
                  </a:lnTo>
                  <a:lnTo>
                    <a:pt x="97551" y="145408"/>
                  </a:lnTo>
                  <a:lnTo>
                    <a:pt x="49660" y="97504"/>
                  </a:lnTo>
                  <a:lnTo>
                    <a:pt x="40035" y="91110"/>
                  </a:lnTo>
                  <a:lnTo>
                    <a:pt x="29092" y="88977"/>
                  </a:lnTo>
                  <a:lnTo>
                    <a:pt x="18149" y="91105"/>
                  </a:lnTo>
                  <a:lnTo>
                    <a:pt x="8524" y="97491"/>
                  </a:lnTo>
                  <a:lnTo>
                    <a:pt x="2131" y="107112"/>
                  </a:lnTo>
                  <a:lnTo>
                    <a:pt x="0" y="118059"/>
                  </a:lnTo>
                  <a:lnTo>
                    <a:pt x="2131" y="129006"/>
                  </a:lnTo>
                  <a:lnTo>
                    <a:pt x="8524" y="138626"/>
                  </a:lnTo>
                  <a:lnTo>
                    <a:pt x="82438" y="212566"/>
                  </a:lnTo>
                  <a:lnTo>
                    <a:pt x="89842" y="215626"/>
                  </a:lnTo>
                  <a:lnTo>
                    <a:pt x="97551" y="215626"/>
                  </a:lnTo>
                  <a:lnTo>
                    <a:pt x="105260" y="215626"/>
                  </a:lnTo>
                  <a:lnTo>
                    <a:pt x="112664" y="212566"/>
                  </a:lnTo>
                  <a:lnTo>
                    <a:pt x="275580" y="49650"/>
                  </a:lnTo>
                  <a:lnTo>
                    <a:pt x="281966" y="40031"/>
                  </a:lnTo>
                  <a:lnTo>
                    <a:pt x="284095" y="29087"/>
                  </a:lnTo>
                  <a:lnTo>
                    <a:pt x="281966" y="18141"/>
                  </a:lnTo>
                  <a:lnTo>
                    <a:pt x="275580" y="8515"/>
                  </a:lnTo>
                  <a:lnTo>
                    <a:pt x="265959" y="2128"/>
                  </a:lnTo>
                  <a:lnTo>
                    <a:pt x="255012" y="0"/>
                  </a:lnTo>
                  <a:close/>
                </a:path>
              </a:pathLst>
            </a:custGeom>
            <a:solidFill>
              <a:srgbClr val="B0466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4" name="object 54"/>
            <p:cNvSpPr/>
            <p:nvPr/>
          </p:nvSpPr>
          <p:spPr>
            <a:xfrm>
              <a:off x="6746166" y="4172315"/>
              <a:ext cx="284480" cy="215900"/>
            </a:xfrm>
            <a:custGeom>
              <a:avLst/>
              <a:gdLst/>
              <a:ahLst/>
              <a:cxnLst/>
              <a:rect l="l" t="t" r="r" b="b"/>
              <a:pathLst>
                <a:path w="284479" h="215900">
                  <a:moveTo>
                    <a:pt x="97551" y="215626"/>
                  </a:moveTo>
                  <a:lnTo>
                    <a:pt x="89842" y="215626"/>
                  </a:lnTo>
                  <a:lnTo>
                    <a:pt x="82438" y="212566"/>
                  </a:lnTo>
                  <a:lnTo>
                    <a:pt x="76977" y="207105"/>
                  </a:lnTo>
                  <a:lnTo>
                    <a:pt x="8524" y="138626"/>
                  </a:lnTo>
                  <a:lnTo>
                    <a:pt x="2131" y="129006"/>
                  </a:lnTo>
                  <a:lnTo>
                    <a:pt x="0" y="118059"/>
                  </a:lnTo>
                  <a:lnTo>
                    <a:pt x="2131" y="107112"/>
                  </a:lnTo>
                  <a:lnTo>
                    <a:pt x="8524" y="97491"/>
                  </a:lnTo>
                  <a:lnTo>
                    <a:pt x="18149" y="91105"/>
                  </a:lnTo>
                  <a:lnTo>
                    <a:pt x="29092" y="88977"/>
                  </a:lnTo>
                  <a:lnTo>
                    <a:pt x="40035" y="91110"/>
                  </a:lnTo>
                  <a:lnTo>
                    <a:pt x="49660" y="97504"/>
                  </a:lnTo>
                  <a:lnTo>
                    <a:pt x="97551" y="145408"/>
                  </a:lnTo>
                  <a:lnTo>
                    <a:pt x="234445" y="8515"/>
                  </a:lnTo>
                  <a:lnTo>
                    <a:pt x="244065" y="2128"/>
                  </a:lnTo>
                  <a:lnTo>
                    <a:pt x="255012" y="0"/>
                  </a:lnTo>
                  <a:lnTo>
                    <a:pt x="265959" y="2128"/>
                  </a:lnTo>
                  <a:lnTo>
                    <a:pt x="275580" y="8515"/>
                  </a:lnTo>
                  <a:lnTo>
                    <a:pt x="281966" y="18141"/>
                  </a:lnTo>
                  <a:lnTo>
                    <a:pt x="284095" y="29087"/>
                  </a:lnTo>
                  <a:lnTo>
                    <a:pt x="281966" y="40031"/>
                  </a:lnTo>
                  <a:lnTo>
                    <a:pt x="275580" y="49650"/>
                  </a:lnTo>
                  <a:lnTo>
                    <a:pt x="118113" y="207105"/>
                  </a:lnTo>
                  <a:lnTo>
                    <a:pt x="112664" y="212566"/>
                  </a:lnTo>
                  <a:lnTo>
                    <a:pt x="105260" y="215626"/>
                  </a:lnTo>
                  <a:lnTo>
                    <a:pt x="97551" y="215626"/>
                  </a:lnTo>
                  <a:close/>
                </a:path>
              </a:pathLst>
            </a:custGeom>
            <a:ln w="635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5" name="object 55"/>
            <p:cNvSpPr/>
            <p:nvPr/>
          </p:nvSpPr>
          <p:spPr>
            <a:xfrm>
              <a:off x="3255140" y="1630033"/>
              <a:ext cx="3920490" cy="337820"/>
            </a:xfrm>
            <a:custGeom>
              <a:avLst/>
              <a:gdLst/>
              <a:ahLst/>
              <a:cxnLst/>
              <a:rect l="l" t="t" r="r" b="b"/>
              <a:pathLst>
                <a:path w="3920490" h="337819">
                  <a:moveTo>
                    <a:pt x="3897934" y="0"/>
                  </a:moveTo>
                  <a:lnTo>
                    <a:pt x="22097" y="0"/>
                  </a:lnTo>
                  <a:lnTo>
                    <a:pt x="13517" y="1743"/>
                  </a:lnTo>
                  <a:lnTo>
                    <a:pt x="6491" y="6491"/>
                  </a:lnTo>
                  <a:lnTo>
                    <a:pt x="1743" y="13517"/>
                  </a:lnTo>
                  <a:lnTo>
                    <a:pt x="0" y="22097"/>
                  </a:lnTo>
                  <a:lnTo>
                    <a:pt x="0" y="315125"/>
                  </a:lnTo>
                  <a:lnTo>
                    <a:pt x="1743" y="323705"/>
                  </a:lnTo>
                  <a:lnTo>
                    <a:pt x="6491" y="330731"/>
                  </a:lnTo>
                  <a:lnTo>
                    <a:pt x="13517" y="335479"/>
                  </a:lnTo>
                  <a:lnTo>
                    <a:pt x="22097" y="337223"/>
                  </a:lnTo>
                  <a:lnTo>
                    <a:pt x="3897934" y="337223"/>
                  </a:lnTo>
                  <a:lnTo>
                    <a:pt x="3906515" y="335479"/>
                  </a:lnTo>
                  <a:lnTo>
                    <a:pt x="3913541" y="330731"/>
                  </a:lnTo>
                  <a:lnTo>
                    <a:pt x="3918289" y="323705"/>
                  </a:lnTo>
                  <a:lnTo>
                    <a:pt x="3920032" y="315125"/>
                  </a:lnTo>
                  <a:lnTo>
                    <a:pt x="3920032" y="22097"/>
                  </a:lnTo>
                  <a:lnTo>
                    <a:pt x="3918289" y="13517"/>
                  </a:lnTo>
                  <a:lnTo>
                    <a:pt x="3913541" y="6491"/>
                  </a:lnTo>
                  <a:lnTo>
                    <a:pt x="3906515" y="1743"/>
                  </a:lnTo>
                  <a:lnTo>
                    <a:pt x="3897934" y="0"/>
                  </a:lnTo>
                  <a:close/>
                </a:path>
              </a:pathLst>
            </a:custGeom>
            <a:solidFill>
              <a:srgbClr val="F5F5E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6" name="object 56"/>
            <p:cNvSpPr/>
            <p:nvPr/>
          </p:nvSpPr>
          <p:spPr>
            <a:xfrm>
              <a:off x="3255140" y="1630033"/>
              <a:ext cx="3920490" cy="337820"/>
            </a:xfrm>
            <a:custGeom>
              <a:avLst/>
              <a:gdLst/>
              <a:ahLst/>
              <a:cxnLst/>
              <a:rect l="l" t="t" r="r" b="b"/>
              <a:pathLst>
                <a:path w="3920490" h="337819">
                  <a:moveTo>
                    <a:pt x="3897934" y="337223"/>
                  </a:moveTo>
                  <a:lnTo>
                    <a:pt x="22097" y="337223"/>
                  </a:lnTo>
                  <a:lnTo>
                    <a:pt x="13517" y="335479"/>
                  </a:lnTo>
                  <a:lnTo>
                    <a:pt x="6491" y="330731"/>
                  </a:lnTo>
                  <a:lnTo>
                    <a:pt x="1743" y="323705"/>
                  </a:lnTo>
                  <a:lnTo>
                    <a:pt x="0" y="315125"/>
                  </a:lnTo>
                  <a:lnTo>
                    <a:pt x="0" y="22097"/>
                  </a:lnTo>
                  <a:lnTo>
                    <a:pt x="1743" y="13517"/>
                  </a:lnTo>
                  <a:lnTo>
                    <a:pt x="6491" y="6491"/>
                  </a:lnTo>
                  <a:lnTo>
                    <a:pt x="13517" y="1743"/>
                  </a:lnTo>
                  <a:lnTo>
                    <a:pt x="22097" y="0"/>
                  </a:lnTo>
                  <a:lnTo>
                    <a:pt x="3897934" y="0"/>
                  </a:lnTo>
                  <a:lnTo>
                    <a:pt x="3906515" y="1743"/>
                  </a:lnTo>
                  <a:lnTo>
                    <a:pt x="3913541" y="6491"/>
                  </a:lnTo>
                  <a:lnTo>
                    <a:pt x="3918289" y="13517"/>
                  </a:lnTo>
                  <a:lnTo>
                    <a:pt x="3920032" y="22097"/>
                  </a:lnTo>
                  <a:lnTo>
                    <a:pt x="3920032" y="315125"/>
                  </a:lnTo>
                  <a:lnTo>
                    <a:pt x="3918289" y="323705"/>
                  </a:lnTo>
                  <a:lnTo>
                    <a:pt x="3913541" y="330731"/>
                  </a:lnTo>
                  <a:lnTo>
                    <a:pt x="3906515" y="335479"/>
                  </a:lnTo>
                  <a:lnTo>
                    <a:pt x="3897934" y="337223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7" name="object 57"/>
          <p:cNvSpPr txBox="1"/>
          <p:nvPr/>
        </p:nvSpPr>
        <p:spPr>
          <a:xfrm>
            <a:off x="4190206" y="4682485"/>
            <a:ext cx="247269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A4A4A4"/>
                </a:solidFill>
                <a:latin typeface="Grammarsaurus" pitchFamily="2" charset="0"/>
                <a:cs typeface="Arial"/>
              </a:rPr>
              <a:t>Geographical skills and fieldwork</a:t>
            </a:r>
            <a:endParaRPr sz="1200">
              <a:latin typeface="Grammarsaurus" pitchFamily="2" charset="0"/>
              <a:cs typeface="Arial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4190206" y="4190767"/>
            <a:ext cx="237934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Human and physical geography</a:t>
            </a:r>
            <a:endParaRPr sz="1200">
              <a:latin typeface="Grammarsaurus" pitchFamily="2" charset="0"/>
              <a:cs typeface="Aria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4190206" y="3207158"/>
            <a:ext cx="164528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A4A4A4"/>
                </a:solidFill>
                <a:latin typeface="Grammarsaurus" pitchFamily="2" charset="0"/>
                <a:cs typeface="Arial"/>
              </a:rPr>
              <a:t>Locational knowledge</a:t>
            </a:r>
            <a:endParaRPr sz="1200" dirty="0">
              <a:latin typeface="Grammarsaurus" pitchFamily="2" charset="0"/>
              <a:cs typeface="Arial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4190206" y="3698877"/>
            <a:ext cx="125539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24BBA7"/>
                </a:solidFill>
                <a:latin typeface="Grammarsaurus" pitchFamily="2" charset="0"/>
                <a:cs typeface="Arial"/>
              </a:rPr>
              <a:t>Place knowledge</a:t>
            </a:r>
            <a:endParaRPr sz="1200">
              <a:latin typeface="Grammarsaurus" pitchFamily="2" charset="0"/>
              <a:cs typeface="Arial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3254881" y="1639416"/>
            <a:ext cx="3920490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solidFill>
                  <a:srgbClr val="3C392B"/>
                </a:solidFill>
                <a:latin typeface="Grammarsaurus" pitchFamily="2" charset="0"/>
                <a:cs typeface="Arial"/>
              </a:rPr>
              <a:t>Geographical knowledge</a:t>
            </a:r>
            <a:endParaRPr sz="1600" dirty="0">
              <a:latin typeface="Grammarsaurus" pitchFamily="2" charset="0"/>
              <a:cs typeface="Arial"/>
            </a:endParaRPr>
          </a:p>
        </p:txBody>
      </p:sp>
      <p:grpSp>
        <p:nvGrpSpPr>
          <p:cNvPr id="62" name="object 62"/>
          <p:cNvGrpSpPr/>
          <p:nvPr/>
        </p:nvGrpSpPr>
        <p:grpSpPr>
          <a:xfrm>
            <a:off x="7396482" y="1623683"/>
            <a:ext cx="3933190" cy="350520"/>
            <a:chOff x="7396482" y="1623683"/>
            <a:chExt cx="3933190" cy="350520"/>
          </a:xfrm>
        </p:grpSpPr>
        <p:sp>
          <p:nvSpPr>
            <p:cNvPr id="63" name="object 63"/>
            <p:cNvSpPr/>
            <p:nvPr/>
          </p:nvSpPr>
          <p:spPr>
            <a:xfrm>
              <a:off x="7402832" y="1630033"/>
              <a:ext cx="3920490" cy="337820"/>
            </a:xfrm>
            <a:custGeom>
              <a:avLst/>
              <a:gdLst/>
              <a:ahLst/>
              <a:cxnLst/>
              <a:rect l="l" t="t" r="r" b="b"/>
              <a:pathLst>
                <a:path w="3920490" h="337819">
                  <a:moveTo>
                    <a:pt x="3897934" y="0"/>
                  </a:moveTo>
                  <a:lnTo>
                    <a:pt x="22097" y="0"/>
                  </a:lnTo>
                  <a:lnTo>
                    <a:pt x="13517" y="1743"/>
                  </a:lnTo>
                  <a:lnTo>
                    <a:pt x="6491" y="6491"/>
                  </a:lnTo>
                  <a:lnTo>
                    <a:pt x="1743" y="13517"/>
                  </a:lnTo>
                  <a:lnTo>
                    <a:pt x="0" y="22097"/>
                  </a:lnTo>
                  <a:lnTo>
                    <a:pt x="0" y="315125"/>
                  </a:lnTo>
                  <a:lnTo>
                    <a:pt x="1743" y="323705"/>
                  </a:lnTo>
                  <a:lnTo>
                    <a:pt x="6491" y="330731"/>
                  </a:lnTo>
                  <a:lnTo>
                    <a:pt x="13517" y="335479"/>
                  </a:lnTo>
                  <a:lnTo>
                    <a:pt x="22097" y="337223"/>
                  </a:lnTo>
                  <a:lnTo>
                    <a:pt x="3897934" y="337223"/>
                  </a:lnTo>
                  <a:lnTo>
                    <a:pt x="3906515" y="335479"/>
                  </a:lnTo>
                  <a:lnTo>
                    <a:pt x="3913541" y="330731"/>
                  </a:lnTo>
                  <a:lnTo>
                    <a:pt x="3918289" y="323705"/>
                  </a:lnTo>
                  <a:lnTo>
                    <a:pt x="3920032" y="315125"/>
                  </a:lnTo>
                  <a:lnTo>
                    <a:pt x="3920032" y="22097"/>
                  </a:lnTo>
                  <a:lnTo>
                    <a:pt x="3918289" y="13517"/>
                  </a:lnTo>
                  <a:lnTo>
                    <a:pt x="3913541" y="6491"/>
                  </a:lnTo>
                  <a:lnTo>
                    <a:pt x="3906515" y="1743"/>
                  </a:lnTo>
                  <a:lnTo>
                    <a:pt x="3897934" y="0"/>
                  </a:lnTo>
                  <a:close/>
                </a:path>
              </a:pathLst>
            </a:custGeom>
            <a:solidFill>
              <a:srgbClr val="F5F5E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4" name="object 64"/>
            <p:cNvSpPr/>
            <p:nvPr/>
          </p:nvSpPr>
          <p:spPr>
            <a:xfrm>
              <a:off x="7402832" y="1630033"/>
              <a:ext cx="3920490" cy="337820"/>
            </a:xfrm>
            <a:custGeom>
              <a:avLst/>
              <a:gdLst/>
              <a:ahLst/>
              <a:cxnLst/>
              <a:rect l="l" t="t" r="r" b="b"/>
              <a:pathLst>
                <a:path w="3920490" h="337819">
                  <a:moveTo>
                    <a:pt x="3897934" y="337223"/>
                  </a:moveTo>
                  <a:lnTo>
                    <a:pt x="22097" y="337223"/>
                  </a:lnTo>
                  <a:lnTo>
                    <a:pt x="13517" y="335479"/>
                  </a:lnTo>
                  <a:lnTo>
                    <a:pt x="6491" y="330731"/>
                  </a:lnTo>
                  <a:lnTo>
                    <a:pt x="1743" y="323705"/>
                  </a:lnTo>
                  <a:lnTo>
                    <a:pt x="0" y="315125"/>
                  </a:lnTo>
                  <a:lnTo>
                    <a:pt x="0" y="22097"/>
                  </a:lnTo>
                  <a:lnTo>
                    <a:pt x="1743" y="13517"/>
                  </a:lnTo>
                  <a:lnTo>
                    <a:pt x="6491" y="6491"/>
                  </a:lnTo>
                  <a:lnTo>
                    <a:pt x="13517" y="1743"/>
                  </a:lnTo>
                  <a:lnTo>
                    <a:pt x="22097" y="0"/>
                  </a:lnTo>
                  <a:lnTo>
                    <a:pt x="3897934" y="0"/>
                  </a:lnTo>
                  <a:lnTo>
                    <a:pt x="3906515" y="1743"/>
                  </a:lnTo>
                  <a:lnTo>
                    <a:pt x="3913541" y="6491"/>
                  </a:lnTo>
                  <a:lnTo>
                    <a:pt x="3918289" y="13517"/>
                  </a:lnTo>
                  <a:lnTo>
                    <a:pt x="3920032" y="22097"/>
                  </a:lnTo>
                  <a:lnTo>
                    <a:pt x="3920032" y="315125"/>
                  </a:lnTo>
                  <a:lnTo>
                    <a:pt x="3918289" y="323705"/>
                  </a:lnTo>
                  <a:lnTo>
                    <a:pt x="3913541" y="330731"/>
                  </a:lnTo>
                  <a:lnTo>
                    <a:pt x="3906515" y="335479"/>
                  </a:lnTo>
                  <a:lnTo>
                    <a:pt x="3897934" y="337223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5" name="object 65"/>
          <p:cNvSpPr txBox="1"/>
          <p:nvPr/>
        </p:nvSpPr>
        <p:spPr>
          <a:xfrm>
            <a:off x="7587492" y="1639416"/>
            <a:ext cx="3550547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solidFill>
                  <a:srgbClr val="3C392B"/>
                </a:solidFill>
                <a:latin typeface="Grammarsaurus" pitchFamily="2" charset="0"/>
                <a:cs typeface="Arial"/>
              </a:rPr>
              <a:t>Geographical concepts</a:t>
            </a:r>
            <a:endParaRPr sz="1600">
              <a:latin typeface="Grammarsaurus" pitchFamily="2" charset="0"/>
              <a:cs typeface="Arial"/>
            </a:endParaRPr>
          </a:p>
        </p:txBody>
      </p:sp>
      <p:grpSp>
        <p:nvGrpSpPr>
          <p:cNvPr id="66" name="object 66"/>
          <p:cNvGrpSpPr/>
          <p:nvPr/>
        </p:nvGrpSpPr>
        <p:grpSpPr>
          <a:xfrm>
            <a:off x="123278" y="959987"/>
            <a:ext cx="8194675" cy="5586095"/>
            <a:chOff x="123278" y="959987"/>
            <a:chExt cx="8194675" cy="5586095"/>
          </a:xfrm>
        </p:grpSpPr>
        <p:sp>
          <p:nvSpPr>
            <p:cNvPr id="67" name="object 67"/>
            <p:cNvSpPr/>
            <p:nvPr/>
          </p:nvSpPr>
          <p:spPr>
            <a:xfrm>
              <a:off x="7859704" y="4083262"/>
              <a:ext cx="447040" cy="400050"/>
            </a:xfrm>
            <a:custGeom>
              <a:avLst/>
              <a:gdLst/>
              <a:ahLst/>
              <a:cxnLst/>
              <a:rect l="l" t="t" r="r" b="b"/>
              <a:pathLst>
                <a:path w="447040" h="400050">
                  <a:moveTo>
                    <a:pt x="310003" y="0"/>
                  </a:moveTo>
                  <a:lnTo>
                    <a:pt x="136445" y="0"/>
                  </a:lnTo>
                  <a:lnTo>
                    <a:pt x="123503" y="1725"/>
                  </a:lnTo>
                  <a:lnTo>
                    <a:pt x="6638" y="175145"/>
                  </a:lnTo>
                  <a:lnTo>
                    <a:pt x="0" y="199991"/>
                  </a:lnTo>
                  <a:lnTo>
                    <a:pt x="1659" y="212759"/>
                  </a:lnTo>
                  <a:lnTo>
                    <a:pt x="93418" y="375145"/>
                  </a:lnTo>
                  <a:lnTo>
                    <a:pt x="136445" y="399986"/>
                  </a:lnTo>
                  <a:lnTo>
                    <a:pt x="310003" y="399986"/>
                  </a:lnTo>
                  <a:lnTo>
                    <a:pt x="353031" y="375145"/>
                  </a:lnTo>
                  <a:lnTo>
                    <a:pt x="439810" y="224828"/>
                  </a:lnTo>
                  <a:lnTo>
                    <a:pt x="446449" y="199991"/>
                  </a:lnTo>
                  <a:lnTo>
                    <a:pt x="444789" y="187221"/>
                  </a:lnTo>
                  <a:lnTo>
                    <a:pt x="353031" y="24841"/>
                  </a:lnTo>
                  <a:lnTo>
                    <a:pt x="3100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8" name="object 68"/>
            <p:cNvSpPr/>
            <p:nvPr/>
          </p:nvSpPr>
          <p:spPr>
            <a:xfrm>
              <a:off x="7848079" y="4071670"/>
              <a:ext cx="469900" cy="423545"/>
            </a:xfrm>
            <a:custGeom>
              <a:avLst/>
              <a:gdLst/>
              <a:ahLst/>
              <a:cxnLst/>
              <a:rect l="l" t="t" r="r" b="b"/>
              <a:pathLst>
                <a:path w="469900" h="423545">
                  <a:moveTo>
                    <a:pt x="365328" y="98996"/>
                  </a:moveTo>
                  <a:lnTo>
                    <a:pt x="363486" y="89903"/>
                  </a:lnTo>
                  <a:lnTo>
                    <a:pt x="358470" y="82473"/>
                  </a:lnTo>
                  <a:lnTo>
                    <a:pt x="357149" y="81584"/>
                  </a:lnTo>
                  <a:lnTo>
                    <a:pt x="351104" y="77508"/>
                  </a:lnTo>
                  <a:lnTo>
                    <a:pt x="351269" y="77508"/>
                  </a:lnTo>
                  <a:lnTo>
                    <a:pt x="349745" y="77203"/>
                  </a:lnTo>
                  <a:lnTo>
                    <a:pt x="349745" y="94703"/>
                  </a:lnTo>
                  <a:lnTo>
                    <a:pt x="349656" y="171246"/>
                  </a:lnTo>
                  <a:lnTo>
                    <a:pt x="347751" y="179349"/>
                  </a:lnTo>
                  <a:lnTo>
                    <a:pt x="334149" y="206540"/>
                  </a:lnTo>
                  <a:lnTo>
                    <a:pt x="334149" y="232537"/>
                  </a:lnTo>
                  <a:lnTo>
                    <a:pt x="286588" y="232537"/>
                  </a:lnTo>
                  <a:lnTo>
                    <a:pt x="280111" y="226072"/>
                  </a:lnTo>
                  <a:lnTo>
                    <a:pt x="279590" y="225552"/>
                  </a:lnTo>
                  <a:lnTo>
                    <a:pt x="279590" y="205409"/>
                  </a:lnTo>
                  <a:lnTo>
                    <a:pt x="260756" y="186588"/>
                  </a:lnTo>
                  <a:lnTo>
                    <a:pt x="260756" y="208648"/>
                  </a:lnTo>
                  <a:lnTo>
                    <a:pt x="232321" y="237096"/>
                  </a:lnTo>
                  <a:lnTo>
                    <a:pt x="214871" y="219671"/>
                  </a:lnTo>
                  <a:lnTo>
                    <a:pt x="214871" y="241706"/>
                  </a:lnTo>
                  <a:lnTo>
                    <a:pt x="206044" y="246049"/>
                  </a:lnTo>
                  <a:lnTo>
                    <a:pt x="199059" y="252818"/>
                  </a:lnTo>
                  <a:lnTo>
                    <a:pt x="194462" y="261493"/>
                  </a:lnTo>
                  <a:lnTo>
                    <a:pt x="192811" y="271513"/>
                  </a:lnTo>
                  <a:lnTo>
                    <a:pt x="192811" y="322580"/>
                  </a:lnTo>
                  <a:lnTo>
                    <a:pt x="189318" y="326072"/>
                  </a:lnTo>
                  <a:lnTo>
                    <a:pt x="180721" y="326072"/>
                  </a:lnTo>
                  <a:lnTo>
                    <a:pt x="177228" y="322580"/>
                  </a:lnTo>
                  <a:lnTo>
                    <a:pt x="177228" y="298945"/>
                  </a:lnTo>
                  <a:lnTo>
                    <a:pt x="161632" y="298945"/>
                  </a:lnTo>
                  <a:lnTo>
                    <a:pt x="161632" y="322580"/>
                  </a:lnTo>
                  <a:lnTo>
                    <a:pt x="158140" y="326072"/>
                  </a:lnTo>
                  <a:lnTo>
                    <a:pt x="149555" y="326072"/>
                  </a:lnTo>
                  <a:lnTo>
                    <a:pt x="146050" y="322580"/>
                  </a:lnTo>
                  <a:lnTo>
                    <a:pt x="146050" y="298945"/>
                  </a:lnTo>
                  <a:lnTo>
                    <a:pt x="130467" y="298945"/>
                  </a:lnTo>
                  <a:lnTo>
                    <a:pt x="130467" y="322580"/>
                  </a:lnTo>
                  <a:lnTo>
                    <a:pt x="126961" y="326072"/>
                  </a:lnTo>
                  <a:lnTo>
                    <a:pt x="118376" y="326072"/>
                  </a:lnTo>
                  <a:lnTo>
                    <a:pt x="114871" y="322580"/>
                  </a:lnTo>
                  <a:lnTo>
                    <a:pt x="114947" y="246049"/>
                  </a:lnTo>
                  <a:lnTo>
                    <a:pt x="116865" y="237934"/>
                  </a:lnTo>
                  <a:lnTo>
                    <a:pt x="130467" y="210743"/>
                  </a:lnTo>
                  <a:lnTo>
                    <a:pt x="130467" y="184734"/>
                  </a:lnTo>
                  <a:lnTo>
                    <a:pt x="178028" y="184734"/>
                  </a:lnTo>
                  <a:lnTo>
                    <a:pt x="185026" y="191731"/>
                  </a:lnTo>
                  <a:lnTo>
                    <a:pt x="185026" y="211861"/>
                  </a:lnTo>
                  <a:lnTo>
                    <a:pt x="214871" y="241706"/>
                  </a:lnTo>
                  <a:lnTo>
                    <a:pt x="214871" y="219671"/>
                  </a:lnTo>
                  <a:lnTo>
                    <a:pt x="203847" y="208648"/>
                  </a:lnTo>
                  <a:lnTo>
                    <a:pt x="221272" y="191198"/>
                  </a:lnTo>
                  <a:lnTo>
                    <a:pt x="232295" y="180174"/>
                  </a:lnTo>
                  <a:lnTo>
                    <a:pt x="259194" y="207060"/>
                  </a:lnTo>
                  <a:lnTo>
                    <a:pt x="260756" y="208648"/>
                  </a:lnTo>
                  <a:lnTo>
                    <a:pt x="260756" y="186588"/>
                  </a:lnTo>
                  <a:lnTo>
                    <a:pt x="254342" y="180174"/>
                  </a:lnTo>
                  <a:lnTo>
                    <a:pt x="249745" y="175577"/>
                  </a:lnTo>
                  <a:lnTo>
                    <a:pt x="258572" y="171246"/>
                  </a:lnTo>
                  <a:lnTo>
                    <a:pt x="265544" y="164465"/>
                  </a:lnTo>
                  <a:lnTo>
                    <a:pt x="270141" y="155790"/>
                  </a:lnTo>
                  <a:lnTo>
                    <a:pt x="271792" y="145757"/>
                  </a:lnTo>
                  <a:lnTo>
                    <a:pt x="271792" y="94703"/>
                  </a:lnTo>
                  <a:lnTo>
                    <a:pt x="275297" y="91211"/>
                  </a:lnTo>
                  <a:lnTo>
                    <a:pt x="283895" y="91211"/>
                  </a:lnTo>
                  <a:lnTo>
                    <a:pt x="287388" y="94703"/>
                  </a:lnTo>
                  <a:lnTo>
                    <a:pt x="287388" y="118338"/>
                  </a:lnTo>
                  <a:lnTo>
                    <a:pt x="302971" y="118338"/>
                  </a:lnTo>
                  <a:lnTo>
                    <a:pt x="302971" y="94703"/>
                  </a:lnTo>
                  <a:lnTo>
                    <a:pt x="306476" y="91211"/>
                  </a:lnTo>
                  <a:lnTo>
                    <a:pt x="315061" y="91211"/>
                  </a:lnTo>
                  <a:lnTo>
                    <a:pt x="318566" y="94703"/>
                  </a:lnTo>
                  <a:lnTo>
                    <a:pt x="318566" y="118338"/>
                  </a:lnTo>
                  <a:lnTo>
                    <a:pt x="334149" y="118338"/>
                  </a:lnTo>
                  <a:lnTo>
                    <a:pt x="334149" y="94703"/>
                  </a:lnTo>
                  <a:lnTo>
                    <a:pt x="337654" y="91211"/>
                  </a:lnTo>
                  <a:lnTo>
                    <a:pt x="346252" y="91211"/>
                  </a:lnTo>
                  <a:lnTo>
                    <a:pt x="349745" y="94703"/>
                  </a:lnTo>
                  <a:lnTo>
                    <a:pt x="349745" y="77203"/>
                  </a:lnTo>
                  <a:lnTo>
                    <a:pt x="341947" y="75615"/>
                  </a:lnTo>
                  <a:lnTo>
                    <a:pt x="335965" y="75615"/>
                  </a:lnTo>
                  <a:lnTo>
                    <a:pt x="330492" y="77876"/>
                  </a:lnTo>
                  <a:lnTo>
                    <a:pt x="326364" y="81584"/>
                  </a:lnTo>
                  <a:lnTo>
                    <a:pt x="322224" y="77876"/>
                  </a:lnTo>
                  <a:lnTo>
                    <a:pt x="316750" y="75615"/>
                  </a:lnTo>
                  <a:lnTo>
                    <a:pt x="304787" y="75615"/>
                  </a:lnTo>
                  <a:lnTo>
                    <a:pt x="299326" y="77876"/>
                  </a:lnTo>
                  <a:lnTo>
                    <a:pt x="295186" y="81584"/>
                  </a:lnTo>
                  <a:lnTo>
                    <a:pt x="291045" y="77876"/>
                  </a:lnTo>
                  <a:lnTo>
                    <a:pt x="285572" y="75615"/>
                  </a:lnTo>
                  <a:lnTo>
                    <a:pt x="279590" y="75615"/>
                  </a:lnTo>
                  <a:lnTo>
                    <a:pt x="272313" y="76784"/>
                  </a:lnTo>
                  <a:lnTo>
                    <a:pt x="265963" y="80010"/>
                  </a:lnTo>
                  <a:lnTo>
                    <a:pt x="260921" y="84950"/>
                  </a:lnTo>
                  <a:lnTo>
                    <a:pt x="257556" y="91211"/>
                  </a:lnTo>
                  <a:lnTo>
                    <a:pt x="256209" y="91211"/>
                  </a:lnTo>
                  <a:lnTo>
                    <a:pt x="256209" y="106794"/>
                  </a:lnTo>
                  <a:lnTo>
                    <a:pt x="256209" y="154355"/>
                  </a:lnTo>
                  <a:lnTo>
                    <a:pt x="249212" y="161353"/>
                  </a:lnTo>
                  <a:lnTo>
                    <a:pt x="229082" y="161353"/>
                  </a:lnTo>
                  <a:lnTo>
                    <a:pt x="199250" y="191198"/>
                  </a:lnTo>
                  <a:lnTo>
                    <a:pt x="196062" y="184734"/>
                  </a:lnTo>
                  <a:lnTo>
                    <a:pt x="194906" y="182372"/>
                  </a:lnTo>
                  <a:lnTo>
                    <a:pt x="188125" y="175399"/>
                  </a:lnTo>
                  <a:lnTo>
                    <a:pt x="179641" y="170903"/>
                  </a:lnTo>
                  <a:lnTo>
                    <a:pt x="180060" y="170903"/>
                  </a:lnTo>
                  <a:lnTo>
                    <a:pt x="169430" y="169151"/>
                  </a:lnTo>
                  <a:lnTo>
                    <a:pt x="118376" y="169151"/>
                  </a:lnTo>
                  <a:lnTo>
                    <a:pt x="114871" y="165646"/>
                  </a:lnTo>
                  <a:lnTo>
                    <a:pt x="114871" y="157060"/>
                  </a:lnTo>
                  <a:lnTo>
                    <a:pt x="118376" y="153555"/>
                  </a:lnTo>
                  <a:lnTo>
                    <a:pt x="141998" y="153555"/>
                  </a:lnTo>
                  <a:lnTo>
                    <a:pt x="141998" y="137972"/>
                  </a:lnTo>
                  <a:lnTo>
                    <a:pt x="118376" y="137972"/>
                  </a:lnTo>
                  <a:lnTo>
                    <a:pt x="114871" y="134467"/>
                  </a:lnTo>
                  <a:lnTo>
                    <a:pt x="114871" y="125882"/>
                  </a:lnTo>
                  <a:lnTo>
                    <a:pt x="118376" y="122389"/>
                  </a:lnTo>
                  <a:lnTo>
                    <a:pt x="141998" y="122389"/>
                  </a:lnTo>
                  <a:lnTo>
                    <a:pt x="141998" y="106794"/>
                  </a:lnTo>
                  <a:lnTo>
                    <a:pt x="118376" y="106794"/>
                  </a:lnTo>
                  <a:lnTo>
                    <a:pt x="114871" y="103301"/>
                  </a:lnTo>
                  <a:lnTo>
                    <a:pt x="114871" y="94703"/>
                  </a:lnTo>
                  <a:lnTo>
                    <a:pt x="118376" y="91211"/>
                  </a:lnTo>
                  <a:lnTo>
                    <a:pt x="194576" y="91211"/>
                  </a:lnTo>
                  <a:lnTo>
                    <a:pt x="203009" y="93192"/>
                  </a:lnTo>
                  <a:lnTo>
                    <a:pt x="230212" y="106794"/>
                  </a:lnTo>
                  <a:lnTo>
                    <a:pt x="256209" y="106794"/>
                  </a:lnTo>
                  <a:lnTo>
                    <a:pt x="256209" y="91211"/>
                  </a:lnTo>
                  <a:lnTo>
                    <a:pt x="233883" y="91211"/>
                  </a:lnTo>
                  <a:lnTo>
                    <a:pt x="217525" y="83019"/>
                  </a:lnTo>
                  <a:lnTo>
                    <a:pt x="210058" y="79819"/>
                  </a:lnTo>
                  <a:lnTo>
                    <a:pt x="202260" y="77508"/>
                  </a:lnTo>
                  <a:lnTo>
                    <a:pt x="194259" y="76098"/>
                  </a:lnTo>
                  <a:lnTo>
                    <a:pt x="186156" y="75615"/>
                  </a:lnTo>
                  <a:lnTo>
                    <a:pt x="122669" y="75615"/>
                  </a:lnTo>
                  <a:lnTo>
                    <a:pt x="113347" y="77508"/>
                  </a:lnTo>
                  <a:lnTo>
                    <a:pt x="113499" y="77508"/>
                  </a:lnTo>
                  <a:lnTo>
                    <a:pt x="106146" y="82473"/>
                  </a:lnTo>
                  <a:lnTo>
                    <a:pt x="101130" y="89903"/>
                  </a:lnTo>
                  <a:lnTo>
                    <a:pt x="99288" y="98996"/>
                  </a:lnTo>
                  <a:lnTo>
                    <a:pt x="99288" y="104978"/>
                  </a:lnTo>
                  <a:lnTo>
                    <a:pt x="101549" y="110451"/>
                  </a:lnTo>
                  <a:lnTo>
                    <a:pt x="105257" y="114592"/>
                  </a:lnTo>
                  <a:lnTo>
                    <a:pt x="101549" y="118732"/>
                  </a:lnTo>
                  <a:lnTo>
                    <a:pt x="99288" y="124193"/>
                  </a:lnTo>
                  <a:lnTo>
                    <a:pt x="99288" y="136156"/>
                  </a:lnTo>
                  <a:lnTo>
                    <a:pt x="101549" y="141630"/>
                  </a:lnTo>
                  <a:lnTo>
                    <a:pt x="105257" y="145757"/>
                  </a:lnTo>
                  <a:lnTo>
                    <a:pt x="101549" y="149910"/>
                  </a:lnTo>
                  <a:lnTo>
                    <a:pt x="99288" y="155371"/>
                  </a:lnTo>
                  <a:lnTo>
                    <a:pt x="99288" y="161353"/>
                  </a:lnTo>
                  <a:lnTo>
                    <a:pt x="100444" y="168630"/>
                  </a:lnTo>
                  <a:lnTo>
                    <a:pt x="103670" y="174980"/>
                  </a:lnTo>
                  <a:lnTo>
                    <a:pt x="108610" y="180022"/>
                  </a:lnTo>
                  <a:lnTo>
                    <a:pt x="114871" y="183400"/>
                  </a:lnTo>
                  <a:lnTo>
                    <a:pt x="114871" y="207060"/>
                  </a:lnTo>
                  <a:lnTo>
                    <a:pt x="106692" y="223431"/>
                  </a:lnTo>
                  <a:lnTo>
                    <a:pt x="103479" y="230898"/>
                  </a:lnTo>
                  <a:lnTo>
                    <a:pt x="101168" y="238683"/>
                  </a:lnTo>
                  <a:lnTo>
                    <a:pt x="99872" y="246049"/>
                  </a:lnTo>
                  <a:lnTo>
                    <a:pt x="99758" y="246697"/>
                  </a:lnTo>
                  <a:lnTo>
                    <a:pt x="99466" y="251625"/>
                  </a:lnTo>
                  <a:lnTo>
                    <a:pt x="99402" y="252818"/>
                  </a:lnTo>
                  <a:lnTo>
                    <a:pt x="99288" y="318274"/>
                  </a:lnTo>
                  <a:lnTo>
                    <a:pt x="101130" y="327380"/>
                  </a:lnTo>
                  <a:lnTo>
                    <a:pt x="106146" y="334810"/>
                  </a:lnTo>
                  <a:lnTo>
                    <a:pt x="113576" y="339826"/>
                  </a:lnTo>
                  <a:lnTo>
                    <a:pt x="122669" y="341655"/>
                  </a:lnTo>
                  <a:lnTo>
                    <a:pt x="128651" y="341655"/>
                  </a:lnTo>
                  <a:lnTo>
                    <a:pt x="134112" y="339394"/>
                  </a:lnTo>
                  <a:lnTo>
                    <a:pt x="138264" y="335686"/>
                  </a:lnTo>
                  <a:lnTo>
                    <a:pt x="142392" y="339394"/>
                  </a:lnTo>
                  <a:lnTo>
                    <a:pt x="147866" y="341655"/>
                  </a:lnTo>
                  <a:lnTo>
                    <a:pt x="159829" y="341655"/>
                  </a:lnTo>
                  <a:lnTo>
                    <a:pt x="165290" y="339394"/>
                  </a:lnTo>
                  <a:lnTo>
                    <a:pt x="169430" y="335686"/>
                  </a:lnTo>
                  <a:lnTo>
                    <a:pt x="173570" y="339394"/>
                  </a:lnTo>
                  <a:lnTo>
                    <a:pt x="179031" y="341655"/>
                  </a:lnTo>
                  <a:lnTo>
                    <a:pt x="185026" y="341655"/>
                  </a:lnTo>
                  <a:lnTo>
                    <a:pt x="192303" y="340499"/>
                  </a:lnTo>
                  <a:lnTo>
                    <a:pt x="198640" y="337273"/>
                  </a:lnTo>
                  <a:lnTo>
                    <a:pt x="200253" y="335686"/>
                  </a:lnTo>
                  <a:lnTo>
                    <a:pt x="203682" y="332333"/>
                  </a:lnTo>
                  <a:lnTo>
                    <a:pt x="207060" y="326072"/>
                  </a:lnTo>
                  <a:lnTo>
                    <a:pt x="230733" y="326072"/>
                  </a:lnTo>
                  <a:lnTo>
                    <a:pt x="247091" y="334251"/>
                  </a:lnTo>
                  <a:lnTo>
                    <a:pt x="254558" y="337464"/>
                  </a:lnTo>
                  <a:lnTo>
                    <a:pt x="261073" y="339394"/>
                  </a:lnTo>
                  <a:lnTo>
                    <a:pt x="262597" y="339826"/>
                  </a:lnTo>
                  <a:lnTo>
                    <a:pt x="270344" y="341185"/>
                  </a:lnTo>
                  <a:lnTo>
                    <a:pt x="278460" y="341655"/>
                  </a:lnTo>
                  <a:lnTo>
                    <a:pt x="341947" y="341655"/>
                  </a:lnTo>
                  <a:lnTo>
                    <a:pt x="351040" y="339826"/>
                  </a:lnTo>
                  <a:lnTo>
                    <a:pt x="358470" y="334810"/>
                  </a:lnTo>
                  <a:lnTo>
                    <a:pt x="363486" y="327380"/>
                  </a:lnTo>
                  <a:lnTo>
                    <a:pt x="365328" y="318274"/>
                  </a:lnTo>
                  <a:lnTo>
                    <a:pt x="365328" y="312293"/>
                  </a:lnTo>
                  <a:lnTo>
                    <a:pt x="363067" y="306832"/>
                  </a:lnTo>
                  <a:lnTo>
                    <a:pt x="359359" y="302691"/>
                  </a:lnTo>
                  <a:lnTo>
                    <a:pt x="363067" y="298551"/>
                  </a:lnTo>
                  <a:lnTo>
                    <a:pt x="365328" y="293090"/>
                  </a:lnTo>
                  <a:lnTo>
                    <a:pt x="365328" y="281114"/>
                  </a:lnTo>
                  <a:lnTo>
                    <a:pt x="363067" y="275653"/>
                  </a:lnTo>
                  <a:lnTo>
                    <a:pt x="359359" y="271513"/>
                  </a:lnTo>
                  <a:lnTo>
                    <a:pt x="363067" y="267373"/>
                  </a:lnTo>
                  <a:lnTo>
                    <a:pt x="365328" y="261912"/>
                  </a:lnTo>
                  <a:lnTo>
                    <a:pt x="365328" y="255917"/>
                  </a:lnTo>
                  <a:lnTo>
                    <a:pt x="364159" y="248640"/>
                  </a:lnTo>
                  <a:lnTo>
                    <a:pt x="360934" y="242303"/>
                  </a:lnTo>
                  <a:lnTo>
                    <a:pt x="356006" y="237261"/>
                  </a:lnTo>
                  <a:lnTo>
                    <a:pt x="349745" y="233883"/>
                  </a:lnTo>
                  <a:lnTo>
                    <a:pt x="349745" y="251625"/>
                  </a:lnTo>
                  <a:lnTo>
                    <a:pt x="349745" y="260223"/>
                  </a:lnTo>
                  <a:lnTo>
                    <a:pt x="346252" y="263715"/>
                  </a:lnTo>
                  <a:lnTo>
                    <a:pt x="322605" y="263715"/>
                  </a:lnTo>
                  <a:lnTo>
                    <a:pt x="322605" y="279311"/>
                  </a:lnTo>
                  <a:lnTo>
                    <a:pt x="346252" y="279311"/>
                  </a:lnTo>
                  <a:lnTo>
                    <a:pt x="349745" y="282803"/>
                  </a:lnTo>
                  <a:lnTo>
                    <a:pt x="349745" y="291401"/>
                  </a:lnTo>
                  <a:lnTo>
                    <a:pt x="346252" y="294894"/>
                  </a:lnTo>
                  <a:lnTo>
                    <a:pt x="322605" y="294894"/>
                  </a:lnTo>
                  <a:lnTo>
                    <a:pt x="322605" y="310489"/>
                  </a:lnTo>
                  <a:lnTo>
                    <a:pt x="346252" y="310489"/>
                  </a:lnTo>
                  <a:lnTo>
                    <a:pt x="349745" y="313982"/>
                  </a:lnTo>
                  <a:lnTo>
                    <a:pt x="349745" y="322580"/>
                  </a:lnTo>
                  <a:lnTo>
                    <a:pt x="346252" y="326072"/>
                  </a:lnTo>
                  <a:lnTo>
                    <a:pt x="270040" y="326072"/>
                  </a:lnTo>
                  <a:lnTo>
                    <a:pt x="261594" y="324078"/>
                  </a:lnTo>
                  <a:lnTo>
                    <a:pt x="234403" y="310489"/>
                  </a:lnTo>
                  <a:lnTo>
                    <a:pt x="208407" y="310489"/>
                  </a:lnTo>
                  <a:lnTo>
                    <a:pt x="208407" y="262915"/>
                  </a:lnTo>
                  <a:lnTo>
                    <a:pt x="215392" y="255917"/>
                  </a:lnTo>
                  <a:lnTo>
                    <a:pt x="235534" y="255917"/>
                  </a:lnTo>
                  <a:lnTo>
                    <a:pt x="254342" y="237096"/>
                  </a:lnTo>
                  <a:lnTo>
                    <a:pt x="265366" y="226072"/>
                  </a:lnTo>
                  <a:lnTo>
                    <a:pt x="269697" y="234911"/>
                  </a:lnTo>
                  <a:lnTo>
                    <a:pt x="276479" y="241896"/>
                  </a:lnTo>
                  <a:lnTo>
                    <a:pt x="285153" y="246481"/>
                  </a:lnTo>
                  <a:lnTo>
                    <a:pt x="295186" y="248132"/>
                  </a:lnTo>
                  <a:lnTo>
                    <a:pt x="346252" y="248132"/>
                  </a:lnTo>
                  <a:lnTo>
                    <a:pt x="349745" y="251625"/>
                  </a:lnTo>
                  <a:lnTo>
                    <a:pt x="349745" y="233883"/>
                  </a:lnTo>
                  <a:lnTo>
                    <a:pt x="349745" y="232537"/>
                  </a:lnTo>
                  <a:lnTo>
                    <a:pt x="349745" y="210223"/>
                  </a:lnTo>
                  <a:lnTo>
                    <a:pt x="357924" y="193852"/>
                  </a:lnTo>
                  <a:lnTo>
                    <a:pt x="361124" y="186385"/>
                  </a:lnTo>
                  <a:lnTo>
                    <a:pt x="363435" y="178600"/>
                  </a:lnTo>
                  <a:lnTo>
                    <a:pt x="364731" y="171246"/>
                  </a:lnTo>
                  <a:lnTo>
                    <a:pt x="364845" y="170599"/>
                  </a:lnTo>
                  <a:lnTo>
                    <a:pt x="365137" y="165646"/>
                  </a:lnTo>
                  <a:lnTo>
                    <a:pt x="365213" y="164465"/>
                  </a:lnTo>
                  <a:lnTo>
                    <a:pt x="365328" y="98996"/>
                  </a:lnTo>
                  <a:close/>
                </a:path>
                <a:path w="469900" h="423545">
                  <a:moveTo>
                    <a:pt x="469684" y="211594"/>
                  </a:moveTo>
                  <a:lnTo>
                    <a:pt x="467639" y="195859"/>
                  </a:lnTo>
                  <a:lnTo>
                    <a:pt x="461479" y="180949"/>
                  </a:lnTo>
                  <a:lnTo>
                    <a:pt x="446468" y="154952"/>
                  </a:lnTo>
                  <a:lnTo>
                    <a:pt x="446468" y="211594"/>
                  </a:lnTo>
                  <a:lnTo>
                    <a:pt x="445198" y="221386"/>
                  </a:lnTo>
                  <a:lnTo>
                    <a:pt x="354609" y="380949"/>
                  </a:lnTo>
                  <a:lnTo>
                    <a:pt x="321627" y="399986"/>
                  </a:lnTo>
                  <a:lnTo>
                    <a:pt x="148069" y="399986"/>
                  </a:lnTo>
                  <a:lnTo>
                    <a:pt x="28308" y="230644"/>
                  </a:lnTo>
                  <a:lnTo>
                    <a:pt x="23215" y="211594"/>
                  </a:lnTo>
                  <a:lnTo>
                    <a:pt x="24485" y="201803"/>
                  </a:lnTo>
                  <a:lnTo>
                    <a:pt x="115087" y="42240"/>
                  </a:lnTo>
                  <a:lnTo>
                    <a:pt x="148069" y="23202"/>
                  </a:lnTo>
                  <a:lnTo>
                    <a:pt x="321627" y="23202"/>
                  </a:lnTo>
                  <a:lnTo>
                    <a:pt x="441388" y="192557"/>
                  </a:lnTo>
                  <a:lnTo>
                    <a:pt x="446468" y="211594"/>
                  </a:lnTo>
                  <a:lnTo>
                    <a:pt x="446468" y="154952"/>
                  </a:lnTo>
                  <a:lnTo>
                    <a:pt x="374700" y="30645"/>
                  </a:lnTo>
                  <a:lnTo>
                    <a:pt x="368973" y="23202"/>
                  </a:lnTo>
                  <a:lnTo>
                    <a:pt x="364871" y="17856"/>
                  </a:lnTo>
                  <a:lnTo>
                    <a:pt x="352259" y="8204"/>
                  </a:lnTo>
                  <a:lnTo>
                    <a:pt x="337616" y="2120"/>
                  </a:lnTo>
                  <a:lnTo>
                    <a:pt x="321627" y="0"/>
                  </a:lnTo>
                  <a:lnTo>
                    <a:pt x="148069" y="0"/>
                  </a:lnTo>
                  <a:lnTo>
                    <a:pt x="104825" y="17856"/>
                  </a:lnTo>
                  <a:lnTo>
                    <a:pt x="8216" y="180949"/>
                  </a:lnTo>
                  <a:lnTo>
                    <a:pt x="0" y="211594"/>
                  </a:lnTo>
                  <a:lnTo>
                    <a:pt x="2057" y="227330"/>
                  </a:lnTo>
                  <a:lnTo>
                    <a:pt x="94996" y="392544"/>
                  </a:lnTo>
                  <a:lnTo>
                    <a:pt x="132080" y="421068"/>
                  </a:lnTo>
                  <a:lnTo>
                    <a:pt x="148069" y="423189"/>
                  </a:lnTo>
                  <a:lnTo>
                    <a:pt x="321627" y="423189"/>
                  </a:lnTo>
                  <a:lnTo>
                    <a:pt x="337616" y="421068"/>
                  </a:lnTo>
                  <a:lnTo>
                    <a:pt x="352259" y="414972"/>
                  </a:lnTo>
                  <a:lnTo>
                    <a:pt x="364871" y="405333"/>
                  </a:lnTo>
                  <a:lnTo>
                    <a:pt x="368973" y="399986"/>
                  </a:lnTo>
                  <a:lnTo>
                    <a:pt x="374700" y="392544"/>
                  </a:lnTo>
                  <a:lnTo>
                    <a:pt x="461479" y="242239"/>
                  </a:lnTo>
                  <a:lnTo>
                    <a:pt x="467639" y="227330"/>
                  </a:lnTo>
                  <a:lnTo>
                    <a:pt x="469684" y="211594"/>
                  </a:lnTo>
                  <a:close/>
                </a:path>
              </a:pathLst>
            </a:custGeom>
            <a:solidFill>
              <a:srgbClr val="A4A4A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9" name="object 69"/>
            <p:cNvSpPr/>
            <p:nvPr/>
          </p:nvSpPr>
          <p:spPr>
            <a:xfrm>
              <a:off x="3662100" y="3579892"/>
              <a:ext cx="469900" cy="423545"/>
            </a:xfrm>
            <a:custGeom>
              <a:avLst/>
              <a:gdLst/>
              <a:ahLst/>
              <a:cxnLst/>
              <a:rect l="l" t="t" r="r" b="b"/>
              <a:pathLst>
                <a:path w="469900" h="423545">
                  <a:moveTo>
                    <a:pt x="321633" y="0"/>
                  </a:moveTo>
                  <a:lnTo>
                    <a:pt x="148075" y="0"/>
                  </a:lnTo>
                  <a:lnTo>
                    <a:pt x="132078" y="2121"/>
                  </a:lnTo>
                  <a:lnTo>
                    <a:pt x="94989" y="30645"/>
                  </a:lnTo>
                  <a:lnTo>
                    <a:pt x="8210" y="180949"/>
                  </a:lnTo>
                  <a:lnTo>
                    <a:pt x="0" y="211599"/>
                  </a:lnTo>
                  <a:lnTo>
                    <a:pt x="2052" y="227332"/>
                  </a:lnTo>
                  <a:lnTo>
                    <a:pt x="94989" y="392557"/>
                  </a:lnTo>
                  <a:lnTo>
                    <a:pt x="132078" y="421080"/>
                  </a:lnTo>
                  <a:lnTo>
                    <a:pt x="148075" y="423202"/>
                  </a:lnTo>
                  <a:lnTo>
                    <a:pt x="321633" y="423202"/>
                  </a:lnTo>
                  <a:lnTo>
                    <a:pt x="364874" y="405344"/>
                  </a:lnTo>
                  <a:lnTo>
                    <a:pt x="461498" y="242239"/>
                  </a:lnTo>
                  <a:lnTo>
                    <a:pt x="469709" y="211599"/>
                  </a:lnTo>
                  <a:lnTo>
                    <a:pt x="467656" y="195864"/>
                  </a:lnTo>
                  <a:lnTo>
                    <a:pt x="374707" y="30645"/>
                  </a:lnTo>
                  <a:lnTo>
                    <a:pt x="337623" y="2121"/>
                  </a:lnTo>
                  <a:lnTo>
                    <a:pt x="321633" y="0"/>
                  </a:lnTo>
                  <a:close/>
                </a:path>
              </a:pathLst>
            </a:custGeom>
            <a:solidFill>
              <a:srgbClr val="33BBA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70" name="object 7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781696" y="3648588"/>
              <a:ext cx="266043" cy="266052"/>
            </a:xfrm>
            <a:prstGeom prst="rect">
              <a:avLst/>
            </a:prstGeom>
          </p:spPr>
        </p:pic>
        <p:sp>
          <p:nvSpPr>
            <p:cNvPr id="71" name="object 71"/>
            <p:cNvSpPr/>
            <p:nvPr/>
          </p:nvSpPr>
          <p:spPr>
            <a:xfrm>
              <a:off x="3662100" y="4071654"/>
              <a:ext cx="469900" cy="423545"/>
            </a:xfrm>
            <a:custGeom>
              <a:avLst/>
              <a:gdLst/>
              <a:ahLst/>
              <a:cxnLst/>
              <a:rect l="l" t="t" r="r" b="b"/>
              <a:pathLst>
                <a:path w="469900" h="423545">
                  <a:moveTo>
                    <a:pt x="321633" y="0"/>
                  </a:moveTo>
                  <a:lnTo>
                    <a:pt x="148075" y="0"/>
                  </a:lnTo>
                  <a:lnTo>
                    <a:pt x="132078" y="2121"/>
                  </a:lnTo>
                  <a:lnTo>
                    <a:pt x="94989" y="30645"/>
                  </a:lnTo>
                  <a:lnTo>
                    <a:pt x="8210" y="180949"/>
                  </a:lnTo>
                  <a:lnTo>
                    <a:pt x="0" y="211599"/>
                  </a:lnTo>
                  <a:lnTo>
                    <a:pt x="2052" y="227332"/>
                  </a:lnTo>
                  <a:lnTo>
                    <a:pt x="94989" y="392556"/>
                  </a:lnTo>
                  <a:lnTo>
                    <a:pt x="132078" y="421080"/>
                  </a:lnTo>
                  <a:lnTo>
                    <a:pt x="148075" y="423202"/>
                  </a:lnTo>
                  <a:lnTo>
                    <a:pt x="321633" y="423202"/>
                  </a:lnTo>
                  <a:lnTo>
                    <a:pt x="364874" y="405344"/>
                  </a:lnTo>
                  <a:lnTo>
                    <a:pt x="461498" y="242239"/>
                  </a:lnTo>
                  <a:lnTo>
                    <a:pt x="469709" y="211599"/>
                  </a:lnTo>
                  <a:lnTo>
                    <a:pt x="467656" y="195864"/>
                  </a:lnTo>
                  <a:lnTo>
                    <a:pt x="374707" y="30645"/>
                  </a:lnTo>
                  <a:lnTo>
                    <a:pt x="337623" y="2121"/>
                  </a:lnTo>
                  <a:lnTo>
                    <a:pt x="321633" y="0"/>
                  </a:lnTo>
                  <a:close/>
                </a:path>
              </a:pathLst>
            </a:custGeom>
            <a:solidFill>
              <a:srgbClr val="B0466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2" name="object 72"/>
            <p:cNvSpPr/>
            <p:nvPr/>
          </p:nvSpPr>
          <p:spPr>
            <a:xfrm>
              <a:off x="3758705" y="2113152"/>
              <a:ext cx="4547870" cy="2302510"/>
            </a:xfrm>
            <a:custGeom>
              <a:avLst/>
              <a:gdLst/>
              <a:ahLst/>
              <a:cxnLst/>
              <a:rect l="l" t="t" r="r" b="b"/>
              <a:pathLst>
                <a:path w="4547870" h="2302510">
                  <a:moveTo>
                    <a:pt x="62699" y="2224697"/>
                  </a:moveTo>
                  <a:lnTo>
                    <a:pt x="47104" y="2224697"/>
                  </a:lnTo>
                  <a:lnTo>
                    <a:pt x="47104" y="2241016"/>
                  </a:lnTo>
                  <a:lnTo>
                    <a:pt x="62699" y="2241016"/>
                  </a:lnTo>
                  <a:lnTo>
                    <a:pt x="62699" y="2224697"/>
                  </a:lnTo>
                  <a:close/>
                </a:path>
                <a:path w="4547870" h="2302510">
                  <a:moveTo>
                    <a:pt x="266065" y="2169871"/>
                  </a:moveTo>
                  <a:lnTo>
                    <a:pt x="250469" y="2169871"/>
                  </a:lnTo>
                  <a:lnTo>
                    <a:pt x="250469" y="2185454"/>
                  </a:lnTo>
                  <a:lnTo>
                    <a:pt x="250469" y="2209469"/>
                  </a:lnTo>
                  <a:lnTo>
                    <a:pt x="243001" y="2210473"/>
                  </a:lnTo>
                  <a:lnTo>
                    <a:pt x="225653" y="2219363"/>
                  </a:lnTo>
                  <a:lnTo>
                    <a:pt x="208457" y="2219363"/>
                  </a:lnTo>
                  <a:lnTo>
                    <a:pt x="206438" y="2218359"/>
                  </a:lnTo>
                  <a:lnTo>
                    <a:pt x="187833" y="2209114"/>
                  </a:lnTo>
                  <a:lnTo>
                    <a:pt x="162699" y="2209114"/>
                  </a:lnTo>
                  <a:lnTo>
                    <a:pt x="145719" y="2217547"/>
                  </a:lnTo>
                  <a:lnTo>
                    <a:pt x="142595" y="2218359"/>
                  </a:lnTo>
                  <a:lnTo>
                    <a:pt x="134073" y="2214397"/>
                  </a:lnTo>
                  <a:lnTo>
                    <a:pt x="125095" y="2211501"/>
                  </a:lnTo>
                  <a:lnTo>
                    <a:pt x="115722" y="2209711"/>
                  </a:lnTo>
                  <a:lnTo>
                    <a:pt x="106286" y="2209114"/>
                  </a:lnTo>
                  <a:lnTo>
                    <a:pt x="62699" y="2209114"/>
                  </a:lnTo>
                  <a:lnTo>
                    <a:pt x="62699" y="2191677"/>
                  </a:lnTo>
                  <a:lnTo>
                    <a:pt x="69926" y="2190889"/>
                  </a:lnTo>
                  <a:lnTo>
                    <a:pt x="76758" y="2188730"/>
                  </a:lnTo>
                  <a:lnTo>
                    <a:pt x="82918" y="2185454"/>
                  </a:lnTo>
                  <a:lnTo>
                    <a:pt x="250469" y="2185454"/>
                  </a:lnTo>
                  <a:lnTo>
                    <a:pt x="250469" y="2169871"/>
                  </a:lnTo>
                  <a:lnTo>
                    <a:pt x="242887" y="2169871"/>
                  </a:lnTo>
                  <a:lnTo>
                    <a:pt x="242887" y="2153399"/>
                  </a:lnTo>
                  <a:lnTo>
                    <a:pt x="235267" y="2144992"/>
                  </a:lnTo>
                  <a:lnTo>
                    <a:pt x="227304" y="2136229"/>
                  </a:lnTo>
                  <a:lnTo>
                    <a:pt x="227304" y="2159419"/>
                  </a:lnTo>
                  <a:lnTo>
                    <a:pt x="227304" y="2169871"/>
                  </a:lnTo>
                  <a:lnTo>
                    <a:pt x="181749" y="2169871"/>
                  </a:lnTo>
                  <a:lnTo>
                    <a:pt x="181749" y="2168664"/>
                  </a:lnTo>
                  <a:lnTo>
                    <a:pt x="181749" y="2144992"/>
                  </a:lnTo>
                  <a:lnTo>
                    <a:pt x="214223" y="2144992"/>
                  </a:lnTo>
                  <a:lnTo>
                    <a:pt x="227304" y="2159419"/>
                  </a:lnTo>
                  <a:lnTo>
                    <a:pt x="227304" y="2136229"/>
                  </a:lnTo>
                  <a:lnTo>
                    <a:pt x="221094" y="2129383"/>
                  </a:lnTo>
                  <a:lnTo>
                    <a:pt x="181749" y="2129383"/>
                  </a:lnTo>
                  <a:lnTo>
                    <a:pt x="181749" y="2110498"/>
                  </a:lnTo>
                  <a:lnTo>
                    <a:pt x="179336" y="2108022"/>
                  </a:lnTo>
                  <a:lnTo>
                    <a:pt x="166166" y="2094484"/>
                  </a:lnTo>
                  <a:lnTo>
                    <a:pt x="166166" y="2116836"/>
                  </a:lnTo>
                  <a:lnTo>
                    <a:pt x="166166" y="2168664"/>
                  </a:lnTo>
                  <a:lnTo>
                    <a:pt x="149021" y="2168664"/>
                  </a:lnTo>
                  <a:lnTo>
                    <a:pt x="149021" y="2116836"/>
                  </a:lnTo>
                  <a:lnTo>
                    <a:pt x="157594" y="2108022"/>
                  </a:lnTo>
                  <a:lnTo>
                    <a:pt x="166166" y="2116836"/>
                  </a:lnTo>
                  <a:lnTo>
                    <a:pt x="166166" y="2094484"/>
                  </a:lnTo>
                  <a:lnTo>
                    <a:pt x="157594" y="2085670"/>
                  </a:lnTo>
                  <a:lnTo>
                    <a:pt x="133426" y="2110498"/>
                  </a:lnTo>
                  <a:lnTo>
                    <a:pt x="133426" y="2169871"/>
                  </a:lnTo>
                  <a:lnTo>
                    <a:pt x="101346" y="2169871"/>
                  </a:lnTo>
                  <a:lnTo>
                    <a:pt x="106260" y="2162302"/>
                  </a:lnTo>
                  <a:lnTo>
                    <a:pt x="109931" y="2153970"/>
                  </a:lnTo>
                  <a:lnTo>
                    <a:pt x="112229" y="2144992"/>
                  </a:lnTo>
                  <a:lnTo>
                    <a:pt x="113017" y="2135517"/>
                  </a:lnTo>
                  <a:lnTo>
                    <a:pt x="113017" y="2092680"/>
                  </a:lnTo>
                  <a:lnTo>
                    <a:pt x="108572" y="2070709"/>
                  </a:lnTo>
                  <a:lnTo>
                    <a:pt x="97434" y="2054199"/>
                  </a:lnTo>
                  <a:lnTo>
                    <a:pt x="97434" y="2092680"/>
                  </a:lnTo>
                  <a:lnTo>
                    <a:pt x="97434" y="2135517"/>
                  </a:lnTo>
                  <a:lnTo>
                    <a:pt x="94767" y="2150046"/>
                  </a:lnTo>
                  <a:lnTo>
                    <a:pt x="87414" y="2162302"/>
                  </a:lnTo>
                  <a:lnTo>
                    <a:pt x="76415" y="2171255"/>
                  </a:lnTo>
                  <a:lnTo>
                    <a:pt x="62699" y="2175967"/>
                  </a:lnTo>
                  <a:lnTo>
                    <a:pt x="62699" y="2175332"/>
                  </a:lnTo>
                  <a:lnTo>
                    <a:pt x="62699" y="2164804"/>
                  </a:lnTo>
                  <a:lnTo>
                    <a:pt x="82791" y="2144992"/>
                  </a:lnTo>
                  <a:lnTo>
                    <a:pt x="83045" y="2144992"/>
                  </a:lnTo>
                  <a:lnTo>
                    <a:pt x="80987" y="2142909"/>
                  </a:lnTo>
                  <a:lnTo>
                    <a:pt x="71970" y="2133765"/>
                  </a:lnTo>
                  <a:lnTo>
                    <a:pt x="62699" y="2142909"/>
                  </a:lnTo>
                  <a:lnTo>
                    <a:pt x="62699" y="2122830"/>
                  </a:lnTo>
                  <a:lnTo>
                    <a:pt x="78054" y="2107476"/>
                  </a:lnTo>
                  <a:lnTo>
                    <a:pt x="67030" y="2096452"/>
                  </a:lnTo>
                  <a:lnTo>
                    <a:pt x="47104" y="2116378"/>
                  </a:lnTo>
                  <a:lnTo>
                    <a:pt x="47104" y="2175332"/>
                  </a:lnTo>
                  <a:lnTo>
                    <a:pt x="34569" y="2170023"/>
                  </a:lnTo>
                  <a:lnTo>
                    <a:pt x="24587" y="2161070"/>
                  </a:lnTo>
                  <a:lnTo>
                    <a:pt x="17983" y="2149284"/>
                  </a:lnTo>
                  <a:lnTo>
                    <a:pt x="15595" y="2135517"/>
                  </a:lnTo>
                  <a:lnTo>
                    <a:pt x="15595" y="2092680"/>
                  </a:lnTo>
                  <a:lnTo>
                    <a:pt x="18821" y="2076767"/>
                  </a:lnTo>
                  <a:lnTo>
                    <a:pt x="27597" y="2063762"/>
                  </a:lnTo>
                  <a:lnTo>
                    <a:pt x="40601" y="2054987"/>
                  </a:lnTo>
                  <a:lnTo>
                    <a:pt x="56515" y="2051761"/>
                  </a:lnTo>
                  <a:lnTo>
                    <a:pt x="72428" y="2054987"/>
                  </a:lnTo>
                  <a:lnTo>
                    <a:pt x="85432" y="2063762"/>
                  </a:lnTo>
                  <a:lnTo>
                    <a:pt x="94221" y="2076767"/>
                  </a:lnTo>
                  <a:lnTo>
                    <a:pt x="97434" y="2092680"/>
                  </a:lnTo>
                  <a:lnTo>
                    <a:pt x="97434" y="2054199"/>
                  </a:lnTo>
                  <a:lnTo>
                    <a:pt x="96456" y="2052739"/>
                  </a:lnTo>
                  <a:lnTo>
                    <a:pt x="95008" y="2051761"/>
                  </a:lnTo>
                  <a:lnTo>
                    <a:pt x="78486" y="2040610"/>
                  </a:lnTo>
                  <a:lnTo>
                    <a:pt x="56515" y="2036165"/>
                  </a:lnTo>
                  <a:lnTo>
                    <a:pt x="34544" y="2040610"/>
                  </a:lnTo>
                  <a:lnTo>
                    <a:pt x="16573" y="2052739"/>
                  </a:lnTo>
                  <a:lnTo>
                    <a:pt x="4445" y="2070709"/>
                  </a:lnTo>
                  <a:lnTo>
                    <a:pt x="0" y="2092680"/>
                  </a:lnTo>
                  <a:lnTo>
                    <a:pt x="0" y="2135517"/>
                  </a:lnTo>
                  <a:lnTo>
                    <a:pt x="3606" y="2155380"/>
                  </a:lnTo>
                  <a:lnTo>
                    <a:pt x="13538" y="2172170"/>
                  </a:lnTo>
                  <a:lnTo>
                    <a:pt x="28486" y="2184565"/>
                  </a:lnTo>
                  <a:lnTo>
                    <a:pt x="47104" y="2191232"/>
                  </a:lnTo>
                  <a:lnTo>
                    <a:pt x="47104" y="2209114"/>
                  </a:lnTo>
                  <a:lnTo>
                    <a:pt x="0" y="2209114"/>
                  </a:lnTo>
                  <a:lnTo>
                    <a:pt x="0" y="2302218"/>
                  </a:lnTo>
                  <a:lnTo>
                    <a:pt x="266065" y="2302218"/>
                  </a:lnTo>
                  <a:lnTo>
                    <a:pt x="266065" y="2286635"/>
                  </a:lnTo>
                  <a:lnTo>
                    <a:pt x="266065" y="2266315"/>
                  </a:lnTo>
                  <a:lnTo>
                    <a:pt x="266065" y="2225268"/>
                  </a:lnTo>
                  <a:lnTo>
                    <a:pt x="266065" y="2224697"/>
                  </a:lnTo>
                  <a:lnTo>
                    <a:pt x="184150" y="2224697"/>
                  </a:lnTo>
                  <a:lnTo>
                    <a:pt x="204800" y="2234958"/>
                  </a:lnTo>
                  <a:lnTo>
                    <a:pt x="229425" y="2234958"/>
                  </a:lnTo>
                  <a:lnTo>
                    <a:pt x="246811" y="2226043"/>
                  </a:lnTo>
                  <a:lnTo>
                    <a:pt x="250469" y="2225268"/>
                  </a:lnTo>
                  <a:lnTo>
                    <a:pt x="250469" y="2250732"/>
                  </a:lnTo>
                  <a:lnTo>
                    <a:pt x="250469" y="2266315"/>
                  </a:lnTo>
                  <a:lnTo>
                    <a:pt x="250469" y="2286635"/>
                  </a:lnTo>
                  <a:lnTo>
                    <a:pt x="99034" y="2286635"/>
                  </a:lnTo>
                  <a:lnTo>
                    <a:pt x="101117" y="2278684"/>
                  </a:lnTo>
                  <a:lnTo>
                    <a:pt x="105841" y="2272233"/>
                  </a:lnTo>
                  <a:lnTo>
                    <a:pt x="112585" y="2267902"/>
                  </a:lnTo>
                  <a:lnTo>
                    <a:pt x="120726" y="2266315"/>
                  </a:lnTo>
                  <a:lnTo>
                    <a:pt x="250469" y="2266315"/>
                  </a:lnTo>
                  <a:lnTo>
                    <a:pt x="250469" y="2250732"/>
                  </a:lnTo>
                  <a:lnTo>
                    <a:pt x="174383" y="2250732"/>
                  </a:lnTo>
                  <a:lnTo>
                    <a:pt x="170916" y="2244699"/>
                  </a:lnTo>
                  <a:lnTo>
                    <a:pt x="166954" y="2239048"/>
                  </a:lnTo>
                  <a:lnTo>
                    <a:pt x="162534" y="2233815"/>
                  </a:lnTo>
                  <a:lnTo>
                    <a:pt x="157683" y="2229015"/>
                  </a:lnTo>
                  <a:lnTo>
                    <a:pt x="166382" y="2224697"/>
                  </a:lnTo>
                  <a:lnTo>
                    <a:pt x="106083" y="2224697"/>
                  </a:lnTo>
                  <a:lnTo>
                    <a:pt x="120827" y="2226500"/>
                  </a:lnTo>
                  <a:lnTo>
                    <a:pt x="134454" y="2231682"/>
                  </a:lnTo>
                  <a:lnTo>
                    <a:pt x="146431" y="2239873"/>
                  </a:lnTo>
                  <a:lnTo>
                    <a:pt x="156210" y="2250732"/>
                  </a:lnTo>
                  <a:lnTo>
                    <a:pt x="120726" y="2250732"/>
                  </a:lnTo>
                  <a:lnTo>
                    <a:pt x="106527" y="2253538"/>
                  </a:lnTo>
                  <a:lnTo>
                    <a:pt x="94830" y="2261209"/>
                  </a:lnTo>
                  <a:lnTo>
                    <a:pt x="86753" y="2272614"/>
                  </a:lnTo>
                  <a:lnTo>
                    <a:pt x="83439" y="2286635"/>
                  </a:lnTo>
                  <a:lnTo>
                    <a:pt x="15595" y="2286635"/>
                  </a:lnTo>
                  <a:lnTo>
                    <a:pt x="15595" y="2224697"/>
                  </a:lnTo>
                  <a:lnTo>
                    <a:pt x="266065" y="2224570"/>
                  </a:lnTo>
                  <a:lnTo>
                    <a:pt x="266065" y="2219363"/>
                  </a:lnTo>
                  <a:lnTo>
                    <a:pt x="266065" y="2185454"/>
                  </a:lnTo>
                  <a:lnTo>
                    <a:pt x="266065" y="2175967"/>
                  </a:lnTo>
                  <a:lnTo>
                    <a:pt x="266065" y="2169871"/>
                  </a:lnTo>
                  <a:close/>
                </a:path>
                <a:path w="4547870" h="2302510">
                  <a:moveTo>
                    <a:pt x="266065" y="2061603"/>
                  </a:moveTo>
                  <a:lnTo>
                    <a:pt x="264071" y="2051761"/>
                  </a:lnTo>
                  <a:lnTo>
                    <a:pt x="258610" y="2043620"/>
                  </a:lnTo>
                  <a:lnTo>
                    <a:pt x="250520" y="2038172"/>
                  </a:lnTo>
                  <a:lnTo>
                    <a:pt x="250469" y="2056180"/>
                  </a:lnTo>
                  <a:lnTo>
                    <a:pt x="250469" y="2067026"/>
                  </a:lnTo>
                  <a:lnTo>
                    <a:pt x="245999" y="2071497"/>
                  </a:lnTo>
                  <a:lnTo>
                    <a:pt x="235254" y="2071497"/>
                  </a:lnTo>
                  <a:lnTo>
                    <a:pt x="230784" y="2067026"/>
                  </a:lnTo>
                  <a:lnTo>
                    <a:pt x="230784" y="2056180"/>
                  </a:lnTo>
                  <a:lnTo>
                    <a:pt x="235204" y="2051761"/>
                  </a:lnTo>
                  <a:lnTo>
                    <a:pt x="246049" y="2051761"/>
                  </a:lnTo>
                  <a:lnTo>
                    <a:pt x="250469" y="2056180"/>
                  </a:lnTo>
                  <a:lnTo>
                    <a:pt x="250469" y="2038172"/>
                  </a:lnTo>
                  <a:lnTo>
                    <a:pt x="240626" y="2036165"/>
                  </a:lnTo>
                  <a:lnTo>
                    <a:pt x="230733" y="2038172"/>
                  </a:lnTo>
                  <a:lnTo>
                    <a:pt x="222656" y="2043620"/>
                  </a:lnTo>
                  <a:lnTo>
                    <a:pt x="217182" y="2051761"/>
                  </a:lnTo>
                  <a:lnTo>
                    <a:pt x="215188" y="2061603"/>
                  </a:lnTo>
                  <a:lnTo>
                    <a:pt x="217195" y="2071497"/>
                  </a:lnTo>
                  <a:lnTo>
                    <a:pt x="222656" y="2079574"/>
                  </a:lnTo>
                  <a:lnTo>
                    <a:pt x="230733" y="2085035"/>
                  </a:lnTo>
                  <a:lnTo>
                    <a:pt x="240626" y="2087041"/>
                  </a:lnTo>
                  <a:lnTo>
                    <a:pt x="250520" y="2085035"/>
                  </a:lnTo>
                  <a:lnTo>
                    <a:pt x="258610" y="2079574"/>
                  </a:lnTo>
                  <a:lnTo>
                    <a:pt x="264058" y="2071497"/>
                  </a:lnTo>
                  <a:lnTo>
                    <a:pt x="266065" y="2061603"/>
                  </a:lnTo>
                  <a:close/>
                </a:path>
                <a:path w="4547870" h="2302510">
                  <a:moveTo>
                    <a:pt x="4547463" y="199986"/>
                  </a:moveTo>
                  <a:lnTo>
                    <a:pt x="4454042" y="24841"/>
                  </a:lnTo>
                  <a:lnTo>
                    <a:pt x="4411015" y="0"/>
                  </a:lnTo>
                  <a:lnTo>
                    <a:pt x="4237444" y="0"/>
                  </a:lnTo>
                  <a:lnTo>
                    <a:pt x="4194416" y="24841"/>
                  </a:lnTo>
                  <a:lnTo>
                    <a:pt x="4107637" y="175158"/>
                  </a:lnTo>
                  <a:lnTo>
                    <a:pt x="4100995" y="199986"/>
                  </a:lnTo>
                  <a:lnTo>
                    <a:pt x="4102658" y="212763"/>
                  </a:lnTo>
                  <a:lnTo>
                    <a:pt x="4194416" y="375158"/>
                  </a:lnTo>
                  <a:lnTo>
                    <a:pt x="4237444" y="399999"/>
                  </a:lnTo>
                  <a:lnTo>
                    <a:pt x="4411015" y="399999"/>
                  </a:lnTo>
                  <a:lnTo>
                    <a:pt x="4454042" y="375158"/>
                  </a:lnTo>
                  <a:lnTo>
                    <a:pt x="4540821" y="224840"/>
                  </a:lnTo>
                  <a:lnTo>
                    <a:pt x="4547463" y="19998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3" name="object 73"/>
            <p:cNvSpPr/>
            <p:nvPr/>
          </p:nvSpPr>
          <p:spPr>
            <a:xfrm>
              <a:off x="7848088" y="2101538"/>
              <a:ext cx="469900" cy="423545"/>
            </a:xfrm>
            <a:custGeom>
              <a:avLst/>
              <a:gdLst/>
              <a:ahLst/>
              <a:cxnLst/>
              <a:rect l="l" t="t" r="r" b="b"/>
              <a:pathLst>
                <a:path w="469900" h="423544">
                  <a:moveTo>
                    <a:pt x="321633" y="0"/>
                  </a:moveTo>
                  <a:lnTo>
                    <a:pt x="148075" y="0"/>
                  </a:lnTo>
                  <a:lnTo>
                    <a:pt x="132078" y="2121"/>
                  </a:lnTo>
                  <a:lnTo>
                    <a:pt x="94989" y="30645"/>
                  </a:lnTo>
                  <a:lnTo>
                    <a:pt x="8210" y="180962"/>
                  </a:lnTo>
                  <a:lnTo>
                    <a:pt x="0" y="211601"/>
                  </a:lnTo>
                  <a:lnTo>
                    <a:pt x="2052" y="227332"/>
                  </a:lnTo>
                  <a:lnTo>
                    <a:pt x="94989" y="392557"/>
                  </a:lnTo>
                  <a:lnTo>
                    <a:pt x="132078" y="421080"/>
                  </a:lnTo>
                  <a:lnTo>
                    <a:pt x="148075" y="423202"/>
                  </a:lnTo>
                  <a:lnTo>
                    <a:pt x="321633" y="423202"/>
                  </a:lnTo>
                  <a:lnTo>
                    <a:pt x="337623" y="421080"/>
                  </a:lnTo>
                  <a:lnTo>
                    <a:pt x="352275" y="414989"/>
                  </a:lnTo>
                  <a:lnTo>
                    <a:pt x="364874" y="405344"/>
                  </a:lnTo>
                  <a:lnTo>
                    <a:pt x="368984" y="399999"/>
                  </a:lnTo>
                  <a:lnTo>
                    <a:pt x="148075" y="399999"/>
                  </a:lnTo>
                  <a:lnTo>
                    <a:pt x="138146" y="398676"/>
                  </a:lnTo>
                  <a:lnTo>
                    <a:pt x="28301" y="230644"/>
                  </a:lnTo>
                  <a:lnTo>
                    <a:pt x="23215" y="211601"/>
                  </a:lnTo>
                  <a:lnTo>
                    <a:pt x="24487" y="201812"/>
                  </a:lnTo>
                  <a:lnTo>
                    <a:pt x="115081" y="42240"/>
                  </a:lnTo>
                  <a:lnTo>
                    <a:pt x="148075" y="23202"/>
                  </a:lnTo>
                  <a:lnTo>
                    <a:pt x="368984" y="23202"/>
                  </a:lnTo>
                  <a:lnTo>
                    <a:pt x="364874" y="17857"/>
                  </a:lnTo>
                  <a:lnTo>
                    <a:pt x="352275" y="8212"/>
                  </a:lnTo>
                  <a:lnTo>
                    <a:pt x="337623" y="2121"/>
                  </a:lnTo>
                  <a:lnTo>
                    <a:pt x="321633" y="0"/>
                  </a:lnTo>
                  <a:close/>
                </a:path>
                <a:path w="469900" h="423544">
                  <a:moveTo>
                    <a:pt x="368984" y="23202"/>
                  </a:moveTo>
                  <a:lnTo>
                    <a:pt x="321633" y="23202"/>
                  </a:lnTo>
                  <a:lnTo>
                    <a:pt x="331555" y="24525"/>
                  </a:lnTo>
                  <a:lnTo>
                    <a:pt x="340667" y="28316"/>
                  </a:lnTo>
                  <a:lnTo>
                    <a:pt x="441407" y="192557"/>
                  </a:lnTo>
                  <a:lnTo>
                    <a:pt x="446493" y="211601"/>
                  </a:lnTo>
                  <a:lnTo>
                    <a:pt x="445222" y="221389"/>
                  </a:lnTo>
                  <a:lnTo>
                    <a:pt x="354615" y="380961"/>
                  </a:lnTo>
                  <a:lnTo>
                    <a:pt x="321633" y="399999"/>
                  </a:lnTo>
                  <a:lnTo>
                    <a:pt x="368984" y="399999"/>
                  </a:lnTo>
                  <a:lnTo>
                    <a:pt x="374707" y="392557"/>
                  </a:lnTo>
                  <a:lnTo>
                    <a:pt x="461498" y="242239"/>
                  </a:lnTo>
                  <a:lnTo>
                    <a:pt x="467656" y="227332"/>
                  </a:lnTo>
                  <a:lnTo>
                    <a:pt x="469709" y="211601"/>
                  </a:lnTo>
                  <a:lnTo>
                    <a:pt x="467656" y="195869"/>
                  </a:lnTo>
                  <a:lnTo>
                    <a:pt x="461498" y="180962"/>
                  </a:lnTo>
                  <a:lnTo>
                    <a:pt x="374707" y="30645"/>
                  </a:lnTo>
                  <a:lnTo>
                    <a:pt x="368984" y="23202"/>
                  </a:lnTo>
                  <a:close/>
                </a:path>
              </a:pathLst>
            </a:custGeom>
            <a:solidFill>
              <a:srgbClr val="4D6B8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74" name="object 7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961122" y="2210206"/>
              <a:ext cx="243039" cy="210629"/>
            </a:xfrm>
            <a:prstGeom prst="rect">
              <a:avLst/>
            </a:prstGeom>
          </p:spPr>
        </p:pic>
        <p:sp>
          <p:nvSpPr>
            <p:cNvPr id="75" name="object 75"/>
            <p:cNvSpPr/>
            <p:nvPr/>
          </p:nvSpPr>
          <p:spPr>
            <a:xfrm>
              <a:off x="7859708" y="2607964"/>
              <a:ext cx="447040" cy="400050"/>
            </a:xfrm>
            <a:custGeom>
              <a:avLst/>
              <a:gdLst/>
              <a:ahLst/>
              <a:cxnLst/>
              <a:rect l="l" t="t" r="r" b="b"/>
              <a:pathLst>
                <a:path w="447040" h="400050">
                  <a:moveTo>
                    <a:pt x="310016" y="0"/>
                  </a:moveTo>
                  <a:lnTo>
                    <a:pt x="136445" y="0"/>
                  </a:lnTo>
                  <a:lnTo>
                    <a:pt x="123503" y="1725"/>
                  </a:lnTo>
                  <a:lnTo>
                    <a:pt x="6638" y="175158"/>
                  </a:lnTo>
                  <a:lnTo>
                    <a:pt x="0" y="199994"/>
                  </a:lnTo>
                  <a:lnTo>
                    <a:pt x="1659" y="212764"/>
                  </a:lnTo>
                  <a:lnTo>
                    <a:pt x="93418" y="375157"/>
                  </a:lnTo>
                  <a:lnTo>
                    <a:pt x="136445" y="399999"/>
                  </a:lnTo>
                  <a:lnTo>
                    <a:pt x="310016" y="399999"/>
                  </a:lnTo>
                  <a:lnTo>
                    <a:pt x="353044" y="375157"/>
                  </a:lnTo>
                  <a:lnTo>
                    <a:pt x="439823" y="224840"/>
                  </a:lnTo>
                  <a:lnTo>
                    <a:pt x="446462" y="199994"/>
                  </a:lnTo>
                  <a:lnTo>
                    <a:pt x="444802" y="187227"/>
                  </a:lnTo>
                  <a:lnTo>
                    <a:pt x="353044" y="24841"/>
                  </a:lnTo>
                  <a:lnTo>
                    <a:pt x="3100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6" name="object 76"/>
            <p:cNvSpPr/>
            <p:nvPr/>
          </p:nvSpPr>
          <p:spPr>
            <a:xfrm>
              <a:off x="7848079" y="2596362"/>
              <a:ext cx="469900" cy="423545"/>
            </a:xfrm>
            <a:custGeom>
              <a:avLst/>
              <a:gdLst/>
              <a:ahLst/>
              <a:cxnLst/>
              <a:rect l="l" t="t" r="r" b="b"/>
              <a:pathLst>
                <a:path w="469900" h="423544">
                  <a:moveTo>
                    <a:pt x="376428" y="215493"/>
                  </a:moveTo>
                  <a:lnTo>
                    <a:pt x="366153" y="163461"/>
                  </a:lnTo>
                  <a:lnTo>
                    <a:pt x="336638" y="119418"/>
                  </a:lnTo>
                  <a:lnTo>
                    <a:pt x="292582" y="89890"/>
                  </a:lnTo>
                  <a:lnTo>
                    <a:pt x="240563" y="79629"/>
                  </a:lnTo>
                  <a:lnTo>
                    <a:pt x="224548" y="80543"/>
                  </a:lnTo>
                  <a:lnTo>
                    <a:pt x="208953" y="83299"/>
                  </a:lnTo>
                  <a:lnTo>
                    <a:pt x="193814" y="87858"/>
                  </a:lnTo>
                  <a:lnTo>
                    <a:pt x="179222" y="94234"/>
                  </a:lnTo>
                  <a:lnTo>
                    <a:pt x="186423" y="108432"/>
                  </a:lnTo>
                  <a:lnTo>
                    <a:pt x="199301" y="102806"/>
                  </a:lnTo>
                  <a:lnTo>
                    <a:pt x="212648" y="98780"/>
                  </a:lnTo>
                  <a:lnTo>
                    <a:pt x="226415" y="96354"/>
                  </a:lnTo>
                  <a:lnTo>
                    <a:pt x="240563" y="95554"/>
                  </a:lnTo>
                  <a:lnTo>
                    <a:pt x="264147" y="97853"/>
                  </a:lnTo>
                  <a:lnTo>
                    <a:pt x="307073" y="115633"/>
                  </a:lnTo>
                  <a:lnTo>
                    <a:pt x="340423" y="148983"/>
                  </a:lnTo>
                  <a:lnTo>
                    <a:pt x="358203" y="191909"/>
                  </a:lnTo>
                  <a:lnTo>
                    <a:pt x="360514" y="215493"/>
                  </a:lnTo>
                  <a:lnTo>
                    <a:pt x="358203" y="239077"/>
                  </a:lnTo>
                  <a:lnTo>
                    <a:pt x="340423" y="281990"/>
                  </a:lnTo>
                  <a:lnTo>
                    <a:pt x="307073" y="315353"/>
                  </a:lnTo>
                  <a:lnTo>
                    <a:pt x="264147" y="333121"/>
                  </a:lnTo>
                  <a:lnTo>
                    <a:pt x="240563" y="335432"/>
                  </a:lnTo>
                  <a:lnTo>
                    <a:pt x="216979" y="333121"/>
                  </a:lnTo>
                  <a:lnTo>
                    <a:pt x="174053" y="315353"/>
                  </a:lnTo>
                  <a:lnTo>
                    <a:pt x="140703" y="281990"/>
                  </a:lnTo>
                  <a:lnTo>
                    <a:pt x="122923" y="239077"/>
                  </a:lnTo>
                  <a:lnTo>
                    <a:pt x="120624" y="215493"/>
                  </a:lnTo>
                  <a:lnTo>
                    <a:pt x="121348" y="202184"/>
                  </a:lnTo>
                  <a:lnTo>
                    <a:pt x="123494" y="189179"/>
                  </a:lnTo>
                  <a:lnTo>
                    <a:pt x="127063" y="176542"/>
                  </a:lnTo>
                  <a:lnTo>
                    <a:pt x="132054" y="164312"/>
                  </a:lnTo>
                  <a:lnTo>
                    <a:pt x="117652" y="157505"/>
                  </a:lnTo>
                  <a:lnTo>
                    <a:pt x="112001" y="171373"/>
                  </a:lnTo>
                  <a:lnTo>
                    <a:pt x="107950" y="185699"/>
                  </a:lnTo>
                  <a:lnTo>
                    <a:pt x="105511" y="200418"/>
                  </a:lnTo>
                  <a:lnTo>
                    <a:pt x="104698" y="215493"/>
                  </a:lnTo>
                  <a:lnTo>
                    <a:pt x="107302" y="242201"/>
                  </a:lnTo>
                  <a:lnTo>
                    <a:pt x="127444" y="290830"/>
                  </a:lnTo>
                  <a:lnTo>
                    <a:pt x="165227" y="328599"/>
                  </a:lnTo>
                  <a:lnTo>
                    <a:pt x="213842" y="348742"/>
                  </a:lnTo>
                  <a:lnTo>
                    <a:pt x="240563" y="351358"/>
                  </a:lnTo>
                  <a:lnTo>
                    <a:pt x="267271" y="348742"/>
                  </a:lnTo>
                  <a:lnTo>
                    <a:pt x="315899" y="328599"/>
                  </a:lnTo>
                  <a:lnTo>
                    <a:pt x="353682" y="290830"/>
                  </a:lnTo>
                  <a:lnTo>
                    <a:pt x="373824" y="242201"/>
                  </a:lnTo>
                  <a:lnTo>
                    <a:pt x="376428" y="215493"/>
                  </a:lnTo>
                  <a:close/>
                </a:path>
                <a:path w="469900" h="423544">
                  <a:moveTo>
                    <a:pt x="469709" y="211607"/>
                  </a:moveTo>
                  <a:lnTo>
                    <a:pt x="467664" y="195872"/>
                  </a:lnTo>
                  <a:lnTo>
                    <a:pt x="461505" y="180962"/>
                  </a:lnTo>
                  <a:lnTo>
                    <a:pt x="446493" y="154965"/>
                  </a:lnTo>
                  <a:lnTo>
                    <a:pt x="446493" y="211607"/>
                  </a:lnTo>
                  <a:lnTo>
                    <a:pt x="445223" y="221399"/>
                  </a:lnTo>
                  <a:lnTo>
                    <a:pt x="354622" y="380961"/>
                  </a:lnTo>
                  <a:lnTo>
                    <a:pt x="321640" y="399999"/>
                  </a:lnTo>
                  <a:lnTo>
                    <a:pt x="148082" y="399999"/>
                  </a:lnTo>
                  <a:lnTo>
                    <a:pt x="28308" y="230644"/>
                  </a:lnTo>
                  <a:lnTo>
                    <a:pt x="23215" y="211607"/>
                  </a:lnTo>
                  <a:lnTo>
                    <a:pt x="24485" y="201815"/>
                  </a:lnTo>
                  <a:lnTo>
                    <a:pt x="115087" y="42240"/>
                  </a:lnTo>
                  <a:lnTo>
                    <a:pt x="148082" y="23202"/>
                  </a:lnTo>
                  <a:lnTo>
                    <a:pt x="321640" y="23202"/>
                  </a:lnTo>
                  <a:lnTo>
                    <a:pt x="441413" y="192557"/>
                  </a:lnTo>
                  <a:lnTo>
                    <a:pt x="446493" y="211607"/>
                  </a:lnTo>
                  <a:lnTo>
                    <a:pt x="446493" y="154965"/>
                  </a:lnTo>
                  <a:lnTo>
                    <a:pt x="374713" y="30645"/>
                  </a:lnTo>
                  <a:lnTo>
                    <a:pt x="368985" y="23202"/>
                  </a:lnTo>
                  <a:lnTo>
                    <a:pt x="364883" y="17868"/>
                  </a:lnTo>
                  <a:lnTo>
                    <a:pt x="352272" y="8216"/>
                  </a:lnTo>
                  <a:lnTo>
                    <a:pt x="337629" y="2120"/>
                  </a:lnTo>
                  <a:lnTo>
                    <a:pt x="321640" y="0"/>
                  </a:lnTo>
                  <a:lnTo>
                    <a:pt x="148082" y="0"/>
                  </a:lnTo>
                  <a:lnTo>
                    <a:pt x="104825" y="17868"/>
                  </a:lnTo>
                  <a:lnTo>
                    <a:pt x="8216" y="180962"/>
                  </a:lnTo>
                  <a:lnTo>
                    <a:pt x="0" y="211607"/>
                  </a:lnTo>
                  <a:lnTo>
                    <a:pt x="2057" y="227342"/>
                  </a:lnTo>
                  <a:lnTo>
                    <a:pt x="94996" y="392557"/>
                  </a:lnTo>
                  <a:lnTo>
                    <a:pt x="132080" y="421081"/>
                  </a:lnTo>
                  <a:lnTo>
                    <a:pt x="148082" y="423202"/>
                  </a:lnTo>
                  <a:lnTo>
                    <a:pt x="321640" y="423202"/>
                  </a:lnTo>
                  <a:lnTo>
                    <a:pt x="337629" y="421081"/>
                  </a:lnTo>
                  <a:lnTo>
                    <a:pt x="352272" y="414997"/>
                  </a:lnTo>
                  <a:lnTo>
                    <a:pt x="364883" y="405345"/>
                  </a:lnTo>
                  <a:lnTo>
                    <a:pt x="368985" y="399999"/>
                  </a:lnTo>
                  <a:lnTo>
                    <a:pt x="374713" y="392557"/>
                  </a:lnTo>
                  <a:lnTo>
                    <a:pt x="461505" y="242239"/>
                  </a:lnTo>
                  <a:lnTo>
                    <a:pt x="467664" y="227342"/>
                  </a:lnTo>
                  <a:lnTo>
                    <a:pt x="469709" y="211607"/>
                  </a:lnTo>
                  <a:close/>
                </a:path>
              </a:pathLst>
            </a:custGeom>
            <a:solidFill>
              <a:srgbClr val="33BBA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77" name="object 7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969450" y="2695134"/>
              <a:ext cx="199104" cy="196609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23278" y="959987"/>
              <a:ext cx="3954564" cy="5586075"/>
            </a:xfrm>
            <a:prstGeom prst="rect">
              <a:avLst/>
            </a:prstGeom>
          </p:spPr>
        </p:pic>
        <p:sp>
          <p:nvSpPr>
            <p:cNvPr id="79" name="object 79"/>
            <p:cNvSpPr/>
            <p:nvPr/>
          </p:nvSpPr>
          <p:spPr>
            <a:xfrm>
              <a:off x="3665134" y="3090861"/>
              <a:ext cx="464184" cy="417830"/>
            </a:xfrm>
            <a:custGeom>
              <a:avLst/>
              <a:gdLst/>
              <a:ahLst/>
              <a:cxnLst/>
              <a:rect l="l" t="t" r="r" b="b"/>
              <a:pathLst>
                <a:path w="464185" h="417829">
                  <a:moveTo>
                    <a:pt x="317477" y="0"/>
                  </a:moveTo>
                  <a:lnTo>
                    <a:pt x="146154" y="0"/>
                  </a:lnTo>
                  <a:lnTo>
                    <a:pt x="130375" y="2094"/>
                  </a:lnTo>
                  <a:lnTo>
                    <a:pt x="93767" y="30251"/>
                  </a:lnTo>
                  <a:lnTo>
                    <a:pt x="8105" y="178612"/>
                  </a:lnTo>
                  <a:lnTo>
                    <a:pt x="0" y="208864"/>
                  </a:lnTo>
                  <a:lnTo>
                    <a:pt x="2026" y="224397"/>
                  </a:lnTo>
                  <a:lnTo>
                    <a:pt x="93767" y="387477"/>
                  </a:lnTo>
                  <a:lnTo>
                    <a:pt x="130375" y="415634"/>
                  </a:lnTo>
                  <a:lnTo>
                    <a:pt x="146154" y="417728"/>
                  </a:lnTo>
                  <a:lnTo>
                    <a:pt x="317477" y="417728"/>
                  </a:lnTo>
                  <a:lnTo>
                    <a:pt x="360159" y="400101"/>
                  </a:lnTo>
                  <a:lnTo>
                    <a:pt x="455526" y="239115"/>
                  </a:lnTo>
                  <a:lnTo>
                    <a:pt x="463632" y="208864"/>
                  </a:lnTo>
                  <a:lnTo>
                    <a:pt x="461606" y="193331"/>
                  </a:lnTo>
                  <a:lnTo>
                    <a:pt x="369865" y="30251"/>
                  </a:lnTo>
                  <a:lnTo>
                    <a:pt x="333262" y="2094"/>
                  </a:lnTo>
                  <a:lnTo>
                    <a:pt x="317477" y="0"/>
                  </a:lnTo>
                  <a:close/>
                </a:path>
              </a:pathLst>
            </a:custGeom>
            <a:solidFill>
              <a:srgbClr val="A4A4A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80" name="object 8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813112" y="3173613"/>
              <a:ext cx="163398" cy="263014"/>
            </a:xfrm>
            <a:prstGeom prst="rect">
              <a:avLst/>
            </a:prstGeom>
          </p:spPr>
        </p:pic>
        <p:sp>
          <p:nvSpPr>
            <p:cNvPr id="81" name="object 81"/>
            <p:cNvSpPr/>
            <p:nvPr/>
          </p:nvSpPr>
          <p:spPr>
            <a:xfrm>
              <a:off x="3655049" y="4563426"/>
              <a:ext cx="483870" cy="435609"/>
            </a:xfrm>
            <a:custGeom>
              <a:avLst/>
              <a:gdLst/>
              <a:ahLst/>
              <a:cxnLst/>
              <a:rect l="l" t="t" r="r" b="b"/>
              <a:pathLst>
                <a:path w="483870" h="435610">
                  <a:moveTo>
                    <a:pt x="330927" y="0"/>
                  </a:moveTo>
                  <a:lnTo>
                    <a:pt x="152352" y="0"/>
                  </a:lnTo>
                  <a:lnTo>
                    <a:pt x="135898" y="2182"/>
                  </a:lnTo>
                  <a:lnTo>
                    <a:pt x="97742" y="31534"/>
                  </a:lnTo>
                  <a:lnTo>
                    <a:pt x="8448" y="186182"/>
                  </a:lnTo>
                  <a:lnTo>
                    <a:pt x="0" y="217709"/>
                  </a:lnTo>
                  <a:lnTo>
                    <a:pt x="2112" y="233898"/>
                  </a:lnTo>
                  <a:lnTo>
                    <a:pt x="97742" y="403885"/>
                  </a:lnTo>
                  <a:lnTo>
                    <a:pt x="135898" y="433235"/>
                  </a:lnTo>
                  <a:lnTo>
                    <a:pt x="152352" y="435419"/>
                  </a:lnTo>
                  <a:lnTo>
                    <a:pt x="330927" y="435419"/>
                  </a:lnTo>
                  <a:lnTo>
                    <a:pt x="375420" y="417042"/>
                  </a:lnTo>
                  <a:lnTo>
                    <a:pt x="474830" y="249237"/>
                  </a:lnTo>
                  <a:lnTo>
                    <a:pt x="483269" y="217709"/>
                  </a:lnTo>
                  <a:lnTo>
                    <a:pt x="481160" y="201520"/>
                  </a:lnTo>
                  <a:lnTo>
                    <a:pt x="385537" y="31534"/>
                  </a:lnTo>
                  <a:lnTo>
                    <a:pt x="347380" y="2182"/>
                  </a:lnTo>
                  <a:lnTo>
                    <a:pt x="330927" y="0"/>
                  </a:lnTo>
                  <a:close/>
                </a:path>
              </a:pathLst>
            </a:custGeom>
            <a:solidFill>
              <a:srgbClr val="A4A4A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2" name="object 82"/>
            <p:cNvSpPr/>
            <p:nvPr/>
          </p:nvSpPr>
          <p:spPr>
            <a:xfrm>
              <a:off x="3767198" y="4641831"/>
              <a:ext cx="274320" cy="274320"/>
            </a:xfrm>
            <a:custGeom>
              <a:avLst/>
              <a:gdLst/>
              <a:ahLst/>
              <a:cxnLst/>
              <a:rect l="l" t="t" r="r" b="b"/>
              <a:pathLst>
                <a:path w="274320" h="274320">
                  <a:moveTo>
                    <a:pt x="140186" y="240182"/>
                  </a:moveTo>
                  <a:lnTo>
                    <a:pt x="94094" y="240182"/>
                  </a:lnTo>
                  <a:lnTo>
                    <a:pt x="178511" y="273964"/>
                  </a:lnTo>
                  <a:lnTo>
                    <a:pt x="180784" y="273964"/>
                  </a:lnTo>
                  <a:lnTo>
                    <a:pt x="234311" y="252552"/>
                  </a:lnTo>
                  <a:lnTo>
                    <a:pt x="171113" y="252552"/>
                  </a:lnTo>
                  <a:lnTo>
                    <a:pt x="140186" y="240182"/>
                  </a:lnTo>
                  <a:close/>
                </a:path>
                <a:path w="274320" h="274320">
                  <a:moveTo>
                    <a:pt x="136867" y="0"/>
                  </a:moveTo>
                  <a:lnTo>
                    <a:pt x="106932" y="6060"/>
                  </a:lnTo>
                  <a:lnTo>
                    <a:pt x="82457" y="22577"/>
                  </a:lnTo>
                  <a:lnTo>
                    <a:pt x="65941" y="47052"/>
                  </a:lnTo>
                  <a:lnTo>
                    <a:pt x="59880" y="76987"/>
                  </a:lnTo>
                  <a:lnTo>
                    <a:pt x="59880" y="78460"/>
                  </a:lnTo>
                  <a:lnTo>
                    <a:pt x="60236" y="79832"/>
                  </a:lnTo>
                  <a:lnTo>
                    <a:pt x="60312" y="81279"/>
                  </a:lnTo>
                  <a:lnTo>
                    <a:pt x="2146" y="104571"/>
                  </a:lnTo>
                  <a:lnTo>
                    <a:pt x="0" y="107695"/>
                  </a:lnTo>
                  <a:lnTo>
                    <a:pt x="0" y="268020"/>
                  </a:lnTo>
                  <a:lnTo>
                    <a:pt x="1422" y="270675"/>
                  </a:lnTo>
                  <a:lnTo>
                    <a:pt x="5206" y="273240"/>
                  </a:lnTo>
                  <a:lnTo>
                    <a:pt x="6857" y="273735"/>
                  </a:lnTo>
                  <a:lnTo>
                    <a:pt x="9639" y="273735"/>
                  </a:lnTo>
                  <a:lnTo>
                    <a:pt x="10706" y="273532"/>
                  </a:lnTo>
                  <a:lnTo>
                    <a:pt x="63165" y="252552"/>
                  </a:lnTo>
                  <a:lnTo>
                    <a:pt x="17106" y="252552"/>
                  </a:lnTo>
                  <a:lnTo>
                    <a:pt x="17106" y="116992"/>
                  </a:lnTo>
                  <a:lnTo>
                    <a:pt x="63322" y="98513"/>
                  </a:lnTo>
                  <a:lnTo>
                    <a:pt x="81344" y="98513"/>
                  </a:lnTo>
                  <a:lnTo>
                    <a:pt x="76987" y="76987"/>
                  </a:lnTo>
                  <a:lnTo>
                    <a:pt x="81700" y="53700"/>
                  </a:lnTo>
                  <a:lnTo>
                    <a:pt x="94545" y="34664"/>
                  </a:lnTo>
                  <a:lnTo>
                    <a:pt x="113581" y="21819"/>
                  </a:lnTo>
                  <a:lnTo>
                    <a:pt x="136867" y="17106"/>
                  </a:lnTo>
                  <a:lnTo>
                    <a:pt x="183171" y="17106"/>
                  </a:lnTo>
                  <a:lnTo>
                    <a:pt x="166802" y="6060"/>
                  </a:lnTo>
                  <a:lnTo>
                    <a:pt x="136867" y="0"/>
                  </a:lnTo>
                  <a:close/>
                </a:path>
                <a:path w="274320" h="274320">
                  <a:moveTo>
                    <a:pt x="81344" y="98513"/>
                  </a:moveTo>
                  <a:lnTo>
                    <a:pt x="63322" y="98513"/>
                  </a:lnTo>
                  <a:lnTo>
                    <a:pt x="67039" y="108567"/>
                  </a:lnTo>
                  <a:lnTo>
                    <a:pt x="72039" y="117894"/>
                  </a:lnTo>
                  <a:lnTo>
                    <a:pt x="78236" y="126392"/>
                  </a:lnTo>
                  <a:lnTo>
                    <a:pt x="85547" y="133959"/>
                  </a:lnTo>
                  <a:lnTo>
                    <a:pt x="85547" y="225183"/>
                  </a:lnTo>
                  <a:lnTo>
                    <a:pt x="17106" y="252552"/>
                  </a:lnTo>
                  <a:lnTo>
                    <a:pt x="63165" y="252552"/>
                  </a:lnTo>
                  <a:lnTo>
                    <a:pt x="94094" y="240182"/>
                  </a:lnTo>
                  <a:lnTo>
                    <a:pt x="140186" y="240182"/>
                  </a:lnTo>
                  <a:lnTo>
                    <a:pt x="102685" y="225183"/>
                  </a:lnTo>
                  <a:lnTo>
                    <a:pt x="102654" y="145592"/>
                  </a:lnTo>
                  <a:lnTo>
                    <a:pt x="188201" y="145592"/>
                  </a:lnTo>
                  <a:lnTo>
                    <a:pt x="188201" y="136867"/>
                  </a:lnTo>
                  <a:lnTo>
                    <a:pt x="136867" y="136867"/>
                  </a:lnTo>
                  <a:lnTo>
                    <a:pt x="113581" y="132155"/>
                  </a:lnTo>
                  <a:lnTo>
                    <a:pt x="94545" y="119310"/>
                  </a:lnTo>
                  <a:lnTo>
                    <a:pt x="81780" y="100393"/>
                  </a:lnTo>
                  <a:lnTo>
                    <a:pt x="81652" y="100037"/>
                  </a:lnTo>
                  <a:lnTo>
                    <a:pt x="81344" y="98513"/>
                  </a:lnTo>
                  <a:close/>
                </a:path>
                <a:path w="274320" h="274320">
                  <a:moveTo>
                    <a:pt x="188201" y="145592"/>
                  </a:moveTo>
                  <a:lnTo>
                    <a:pt x="171081" y="145592"/>
                  </a:lnTo>
                  <a:lnTo>
                    <a:pt x="171081" y="252552"/>
                  </a:lnTo>
                  <a:lnTo>
                    <a:pt x="188201" y="252552"/>
                  </a:lnTo>
                  <a:lnTo>
                    <a:pt x="188201" y="145592"/>
                  </a:lnTo>
                  <a:close/>
                </a:path>
                <a:path w="274320" h="274320">
                  <a:moveTo>
                    <a:pt x="273735" y="89611"/>
                  </a:moveTo>
                  <a:lnTo>
                    <a:pt x="256628" y="89611"/>
                  </a:lnTo>
                  <a:lnTo>
                    <a:pt x="256628" y="225183"/>
                  </a:lnTo>
                  <a:lnTo>
                    <a:pt x="188201" y="252552"/>
                  </a:lnTo>
                  <a:lnTo>
                    <a:pt x="234311" y="252552"/>
                  </a:lnTo>
                  <a:lnTo>
                    <a:pt x="271602" y="237604"/>
                  </a:lnTo>
                  <a:lnTo>
                    <a:pt x="273735" y="234480"/>
                  </a:lnTo>
                  <a:lnTo>
                    <a:pt x="273735" y="89611"/>
                  </a:lnTo>
                  <a:close/>
                </a:path>
                <a:path w="274320" h="274320">
                  <a:moveTo>
                    <a:pt x="171081" y="145592"/>
                  </a:moveTo>
                  <a:lnTo>
                    <a:pt x="102654" y="145592"/>
                  </a:lnTo>
                  <a:lnTo>
                    <a:pt x="110630" y="149088"/>
                  </a:lnTo>
                  <a:lnTo>
                    <a:pt x="119013" y="151726"/>
                  </a:lnTo>
                  <a:lnTo>
                    <a:pt x="127769" y="153393"/>
                  </a:lnTo>
                  <a:lnTo>
                    <a:pt x="136867" y="153974"/>
                  </a:lnTo>
                  <a:lnTo>
                    <a:pt x="145971" y="153393"/>
                  </a:lnTo>
                  <a:lnTo>
                    <a:pt x="154727" y="151726"/>
                  </a:lnTo>
                  <a:lnTo>
                    <a:pt x="163106" y="149088"/>
                  </a:lnTo>
                  <a:lnTo>
                    <a:pt x="171081" y="145592"/>
                  </a:lnTo>
                  <a:close/>
                </a:path>
                <a:path w="274320" h="274320">
                  <a:moveTo>
                    <a:pt x="183171" y="17106"/>
                  </a:moveTo>
                  <a:lnTo>
                    <a:pt x="136867" y="17106"/>
                  </a:lnTo>
                  <a:lnTo>
                    <a:pt x="160154" y="21819"/>
                  </a:lnTo>
                  <a:lnTo>
                    <a:pt x="179190" y="34664"/>
                  </a:lnTo>
                  <a:lnTo>
                    <a:pt x="192035" y="53700"/>
                  </a:lnTo>
                  <a:lnTo>
                    <a:pt x="196748" y="76987"/>
                  </a:lnTo>
                  <a:lnTo>
                    <a:pt x="196748" y="84899"/>
                  </a:lnTo>
                  <a:lnTo>
                    <a:pt x="195122" y="92417"/>
                  </a:lnTo>
                  <a:lnTo>
                    <a:pt x="192163" y="99682"/>
                  </a:lnTo>
                  <a:lnTo>
                    <a:pt x="192074" y="100037"/>
                  </a:lnTo>
                  <a:lnTo>
                    <a:pt x="154620" y="134181"/>
                  </a:lnTo>
                  <a:lnTo>
                    <a:pt x="136867" y="136867"/>
                  </a:lnTo>
                  <a:lnTo>
                    <a:pt x="188201" y="136867"/>
                  </a:lnTo>
                  <a:lnTo>
                    <a:pt x="188201" y="133959"/>
                  </a:lnTo>
                  <a:lnTo>
                    <a:pt x="193593" y="128601"/>
                  </a:lnTo>
                  <a:lnTo>
                    <a:pt x="198431" y="122755"/>
                  </a:lnTo>
                  <a:lnTo>
                    <a:pt x="202678" y="116446"/>
                  </a:lnTo>
                  <a:lnTo>
                    <a:pt x="206298" y="109702"/>
                  </a:lnTo>
                  <a:lnTo>
                    <a:pt x="256628" y="89611"/>
                  </a:lnTo>
                  <a:lnTo>
                    <a:pt x="273735" y="89611"/>
                  </a:lnTo>
                  <a:lnTo>
                    <a:pt x="273735" y="88747"/>
                  </a:lnTo>
                  <a:lnTo>
                    <a:pt x="212674" y="88747"/>
                  </a:lnTo>
                  <a:lnTo>
                    <a:pt x="213279" y="84899"/>
                  </a:lnTo>
                  <a:lnTo>
                    <a:pt x="213815" y="81279"/>
                  </a:lnTo>
                  <a:lnTo>
                    <a:pt x="213855" y="76987"/>
                  </a:lnTo>
                  <a:lnTo>
                    <a:pt x="207794" y="47052"/>
                  </a:lnTo>
                  <a:lnTo>
                    <a:pt x="191277" y="22577"/>
                  </a:lnTo>
                  <a:lnTo>
                    <a:pt x="183171" y="17106"/>
                  </a:lnTo>
                  <a:close/>
                </a:path>
                <a:path w="274320" h="274320">
                  <a:moveTo>
                    <a:pt x="264629" y="67970"/>
                  </a:moveTo>
                  <a:lnTo>
                    <a:pt x="262013" y="69049"/>
                  </a:lnTo>
                  <a:lnTo>
                    <a:pt x="212674" y="88747"/>
                  </a:lnTo>
                  <a:lnTo>
                    <a:pt x="273735" y="88747"/>
                  </a:lnTo>
                  <a:lnTo>
                    <a:pt x="273735" y="74155"/>
                  </a:lnTo>
                  <a:lnTo>
                    <a:pt x="272338" y="71500"/>
                  </a:lnTo>
                  <a:lnTo>
                    <a:pt x="267627" y="68313"/>
                  </a:lnTo>
                  <a:lnTo>
                    <a:pt x="264629" y="6797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83" name="object 8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864585" y="4679301"/>
              <a:ext cx="78981" cy="78320"/>
            </a:xfrm>
            <a:prstGeom prst="rect">
              <a:avLst/>
            </a:prstGeom>
          </p:spPr>
        </p:pic>
      </p:grpSp>
      <p:sp>
        <p:nvSpPr>
          <p:cNvPr id="84" name="object 84"/>
          <p:cNvSpPr txBox="1"/>
          <p:nvPr/>
        </p:nvSpPr>
        <p:spPr>
          <a:xfrm>
            <a:off x="8376163" y="4180074"/>
            <a:ext cx="1784407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A4A4A4"/>
                </a:solidFill>
                <a:latin typeface="Grammarsaurus" pitchFamily="2" charset="0"/>
                <a:cs typeface="Arial"/>
              </a:rPr>
              <a:t>Interdependence</a:t>
            </a:r>
            <a:endParaRPr sz="120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861489" y="48164"/>
            <a:ext cx="1930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0" dirty="0">
                <a:latin typeface="Grammarsaurus" pitchFamily="2" charset="0"/>
                <a:cs typeface="Arial"/>
              </a:rPr>
              <a:t>2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891762" y="1660804"/>
            <a:ext cx="7589520" cy="4347845"/>
            <a:chOff x="3891762" y="1660804"/>
            <a:chExt cx="7589520" cy="4347845"/>
          </a:xfrm>
        </p:grpSpPr>
        <p:sp>
          <p:nvSpPr>
            <p:cNvPr id="4" name="object 4"/>
            <p:cNvSpPr/>
            <p:nvPr/>
          </p:nvSpPr>
          <p:spPr>
            <a:xfrm>
              <a:off x="3897794" y="1666836"/>
              <a:ext cx="7577455" cy="511809"/>
            </a:xfrm>
            <a:custGeom>
              <a:avLst/>
              <a:gdLst/>
              <a:ahLst/>
              <a:cxnLst/>
              <a:rect l="l" t="t" r="r" b="b"/>
              <a:pathLst>
                <a:path w="7577455" h="511810">
                  <a:moveTo>
                    <a:pt x="7551369" y="0"/>
                  </a:moveTo>
                  <a:lnTo>
                    <a:pt x="25857" y="0"/>
                  </a:lnTo>
                  <a:lnTo>
                    <a:pt x="15816" y="2041"/>
                  </a:lnTo>
                  <a:lnTo>
                    <a:pt x="7594" y="7600"/>
                  </a:lnTo>
                  <a:lnTo>
                    <a:pt x="2039" y="15826"/>
                  </a:lnTo>
                  <a:lnTo>
                    <a:pt x="0" y="25869"/>
                  </a:lnTo>
                  <a:lnTo>
                    <a:pt x="0" y="485648"/>
                  </a:lnTo>
                  <a:lnTo>
                    <a:pt x="2039" y="495688"/>
                  </a:lnTo>
                  <a:lnTo>
                    <a:pt x="7594" y="503910"/>
                  </a:lnTo>
                  <a:lnTo>
                    <a:pt x="15816" y="509465"/>
                  </a:lnTo>
                  <a:lnTo>
                    <a:pt x="25857" y="511505"/>
                  </a:lnTo>
                  <a:lnTo>
                    <a:pt x="7551369" y="511505"/>
                  </a:lnTo>
                  <a:lnTo>
                    <a:pt x="7561410" y="509465"/>
                  </a:lnTo>
                  <a:lnTo>
                    <a:pt x="7569631" y="503910"/>
                  </a:lnTo>
                  <a:lnTo>
                    <a:pt x="7575186" y="495688"/>
                  </a:lnTo>
                  <a:lnTo>
                    <a:pt x="7577226" y="485648"/>
                  </a:lnTo>
                  <a:lnTo>
                    <a:pt x="7577226" y="25869"/>
                  </a:lnTo>
                  <a:lnTo>
                    <a:pt x="7575186" y="15826"/>
                  </a:lnTo>
                  <a:lnTo>
                    <a:pt x="7569631" y="7600"/>
                  </a:lnTo>
                  <a:lnTo>
                    <a:pt x="7561410" y="2041"/>
                  </a:lnTo>
                  <a:lnTo>
                    <a:pt x="755136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897794" y="1666836"/>
              <a:ext cx="7577455" cy="511809"/>
            </a:xfrm>
            <a:custGeom>
              <a:avLst/>
              <a:gdLst/>
              <a:ahLst/>
              <a:cxnLst/>
              <a:rect l="l" t="t" r="r" b="b"/>
              <a:pathLst>
                <a:path w="7577455" h="511810">
                  <a:moveTo>
                    <a:pt x="7551369" y="511505"/>
                  </a:moveTo>
                  <a:lnTo>
                    <a:pt x="25857" y="511505"/>
                  </a:lnTo>
                  <a:lnTo>
                    <a:pt x="15816" y="509465"/>
                  </a:lnTo>
                  <a:lnTo>
                    <a:pt x="7594" y="503910"/>
                  </a:lnTo>
                  <a:lnTo>
                    <a:pt x="2039" y="495688"/>
                  </a:lnTo>
                  <a:lnTo>
                    <a:pt x="0" y="485648"/>
                  </a:lnTo>
                  <a:lnTo>
                    <a:pt x="0" y="25869"/>
                  </a:lnTo>
                  <a:lnTo>
                    <a:pt x="2039" y="15826"/>
                  </a:lnTo>
                  <a:lnTo>
                    <a:pt x="7594" y="7600"/>
                  </a:lnTo>
                  <a:lnTo>
                    <a:pt x="15816" y="2041"/>
                  </a:lnTo>
                  <a:lnTo>
                    <a:pt x="25857" y="0"/>
                  </a:lnTo>
                  <a:lnTo>
                    <a:pt x="7551369" y="0"/>
                  </a:lnTo>
                  <a:lnTo>
                    <a:pt x="7561410" y="2041"/>
                  </a:lnTo>
                  <a:lnTo>
                    <a:pt x="7569631" y="7600"/>
                  </a:lnTo>
                  <a:lnTo>
                    <a:pt x="7575186" y="15826"/>
                  </a:lnTo>
                  <a:lnTo>
                    <a:pt x="7577226" y="25869"/>
                  </a:lnTo>
                  <a:lnTo>
                    <a:pt x="7577226" y="485648"/>
                  </a:lnTo>
                  <a:lnTo>
                    <a:pt x="7575186" y="495688"/>
                  </a:lnTo>
                  <a:lnTo>
                    <a:pt x="7569631" y="503910"/>
                  </a:lnTo>
                  <a:lnTo>
                    <a:pt x="7561410" y="509465"/>
                  </a:lnTo>
                  <a:lnTo>
                    <a:pt x="7551369" y="511505"/>
                  </a:lnTo>
                  <a:close/>
                </a:path>
              </a:pathLst>
            </a:custGeom>
            <a:ln w="12014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897794" y="2323767"/>
              <a:ext cx="7577455" cy="511809"/>
            </a:xfrm>
            <a:custGeom>
              <a:avLst/>
              <a:gdLst/>
              <a:ahLst/>
              <a:cxnLst/>
              <a:rect l="l" t="t" r="r" b="b"/>
              <a:pathLst>
                <a:path w="7577455" h="511810">
                  <a:moveTo>
                    <a:pt x="7551369" y="0"/>
                  </a:moveTo>
                  <a:lnTo>
                    <a:pt x="25857" y="0"/>
                  </a:lnTo>
                  <a:lnTo>
                    <a:pt x="15816" y="2041"/>
                  </a:lnTo>
                  <a:lnTo>
                    <a:pt x="7594" y="7600"/>
                  </a:lnTo>
                  <a:lnTo>
                    <a:pt x="2039" y="15826"/>
                  </a:lnTo>
                  <a:lnTo>
                    <a:pt x="0" y="25869"/>
                  </a:lnTo>
                  <a:lnTo>
                    <a:pt x="0" y="485648"/>
                  </a:lnTo>
                  <a:lnTo>
                    <a:pt x="2039" y="495688"/>
                  </a:lnTo>
                  <a:lnTo>
                    <a:pt x="7594" y="503910"/>
                  </a:lnTo>
                  <a:lnTo>
                    <a:pt x="15816" y="509465"/>
                  </a:lnTo>
                  <a:lnTo>
                    <a:pt x="25857" y="511505"/>
                  </a:lnTo>
                  <a:lnTo>
                    <a:pt x="7551369" y="511505"/>
                  </a:lnTo>
                  <a:lnTo>
                    <a:pt x="7561410" y="509465"/>
                  </a:lnTo>
                  <a:lnTo>
                    <a:pt x="7569631" y="503910"/>
                  </a:lnTo>
                  <a:lnTo>
                    <a:pt x="7575186" y="495688"/>
                  </a:lnTo>
                  <a:lnTo>
                    <a:pt x="7577226" y="485648"/>
                  </a:lnTo>
                  <a:lnTo>
                    <a:pt x="7577226" y="25869"/>
                  </a:lnTo>
                  <a:lnTo>
                    <a:pt x="7575186" y="15826"/>
                  </a:lnTo>
                  <a:lnTo>
                    <a:pt x="7569631" y="7600"/>
                  </a:lnTo>
                  <a:lnTo>
                    <a:pt x="7561410" y="2041"/>
                  </a:lnTo>
                  <a:lnTo>
                    <a:pt x="7551369" y="0"/>
                  </a:lnTo>
                  <a:close/>
                </a:path>
              </a:pathLst>
            </a:custGeom>
            <a:solidFill>
              <a:srgbClr val="A0B8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897794" y="2323767"/>
              <a:ext cx="7577455" cy="511809"/>
            </a:xfrm>
            <a:custGeom>
              <a:avLst/>
              <a:gdLst/>
              <a:ahLst/>
              <a:cxnLst/>
              <a:rect l="l" t="t" r="r" b="b"/>
              <a:pathLst>
                <a:path w="7577455" h="511810">
                  <a:moveTo>
                    <a:pt x="7551369" y="511505"/>
                  </a:moveTo>
                  <a:lnTo>
                    <a:pt x="25857" y="511505"/>
                  </a:lnTo>
                  <a:lnTo>
                    <a:pt x="15816" y="509465"/>
                  </a:lnTo>
                  <a:lnTo>
                    <a:pt x="7594" y="503910"/>
                  </a:lnTo>
                  <a:lnTo>
                    <a:pt x="2039" y="495688"/>
                  </a:lnTo>
                  <a:lnTo>
                    <a:pt x="0" y="485648"/>
                  </a:lnTo>
                  <a:lnTo>
                    <a:pt x="0" y="25869"/>
                  </a:lnTo>
                  <a:lnTo>
                    <a:pt x="2039" y="15826"/>
                  </a:lnTo>
                  <a:lnTo>
                    <a:pt x="7594" y="7600"/>
                  </a:lnTo>
                  <a:lnTo>
                    <a:pt x="15816" y="2041"/>
                  </a:lnTo>
                  <a:lnTo>
                    <a:pt x="25857" y="0"/>
                  </a:lnTo>
                  <a:lnTo>
                    <a:pt x="7551369" y="0"/>
                  </a:lnTo>
                  <a:lnTo>
                    <a:pt x="7561410" y="2041"/>
                  </a:lnTo>
                  <a:lnTo>
                    <a:pt x="7569631" y="7600"/>
                  </a:lnTo>
                  <a:lnTo>
                    <a:pt x="7575186" y="15826"/>
                  </a:lnTo>
                  <a:lnTo>
                    <a:pt x="7577226" y="25869"/>
                  </a:lnTo>
                  <a:lnTo>
                    <a:pt x="7577226" y="485648"/>
                  </a:lnTo>
                  <a:lnTo>
                    <a:pt x="7575186" y="495688"/>
                  </a:lnTo>
                  <a:lnTo>
                    <a:pt x="7569631" y="503910"/>
                  </a:lnTo>
                  <a:lnTo>
                    <a:pt x="7561410" y="509465"/>
                  </a:lnTo>
                  <a:lnTo>
                    <a:pt x="7551369" y="511505"/>
                  </a:lnTo>
                  <a:close/>
                </a:path>
              </a:pathLst>
            </a:custGeom>
            <a:ln w="12014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897794" y="3250307"/>
              <a:ext cx="7577455" cy="511809"/>
            </a:xfrm>
            <a:custGeom>
              <a:avLst/>
              <a:gdLst/>
              <a:ahLst/>
              <a:cxnLst/>
              <a:rect l="l" t="t" r="r" b="b"/>
              <a:pathLst>
                <a:path w="7577455" h="511810">
                  <a:moveTo>
                    <a:pt x="7551369" y="0"/>
                  </a:moveTo>
                  <a:lnTo>
                    <a:pt x="25857" y="0"/>
                  </a:lnTo>
                  <a:lnTo>
                    <a:pt x="15816" y="2041"/>
                  </a:lnTo>
                  <a:lnTo>
                    <a:pt x="7594" y="7600"/>
                  </a:lnTo>
                  <a:lnTo>
                    <a:pt x="2039" y="15826"/>
                  </a:lnTo>
                  <a:lnTo>
                    <a:pt x="0" y="25869"/>
                  </a:lnTo>
                  <a:lnTo>
                    <a:pt x="0" y="485647"/>
                  </a:lnTo>
                  <a:lnTo>
                    <a:pt x="2039" y="495688"/>
                  </a:lnTo>
                  <a:lnTo>
                    <a:pt x="7594" y="503910"/>
                  </a:lnTo>
                  <a:lnTo>
                    <a:pt x="15816" y="509465"/>
                  </a:lnTo>
                  <a:lnTo>
                    <a:pt x="25857" y="511505"/>
                  </a:lnTo>
                  <a:lnTo>
                    <a:pt x="7551369" y="511505"/>
                  </a:lnTo>
                  <a:lnTo>
                    <a:pt x="7561410" y="509465"/>
                  </a:lnTo>
                  <a:lnTo>
                    <a:pt x="7569631" y="503910"/>
                  </a:lnTo>
                  <a:lnTo>
                    <a:pt x="7575186" y="495688"/>
                  </a:lnTo>
                  <a:lnTo>
                    <a:pt x="7577226" y="485647"/>
                  </a:lnTo>
                  <a:lnTo>
                    <a:pt x="7577226" y="25869"/>
                  </a:lnTo>
                  <a:lnTo>
                    <a:pt x="7575186" y="15826"/>
                  </a:lnTo>
                  <a:lnTo>
                    <a:pt x="7569631" y="7600"/>
                  </a:lnTo>
                  <a:lnTo>
                    <a:pt x="7561410" y="2041"/>
                  </a:lnTo>
                  <a:lnTo>
                    <a:pt x="755136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897794" y="3250307"/>
              <a:ext cx="7577455" cy="511809"/>
            </a:xfrm>
            <a:custGeom>
              <a:avLst/>
              <a:gdLst/>
              <a:ahLst/>
              <a:cxnLst/>
              <a:rect l="l" t="t" r="r" b="b"/>
              <a:pathLst>
                <a:path w="7577455" h="511810">
                  <a:moveTo>
                    <a:pt x="7551369" y="511505"/>
                  </a:moveTo>
                  <a:lnTo>
                    <a:pt x="25857" y="511505"/>
                  </a:lnTo>
                  <a:lnTo>
                    <a:pt x="15816" y="509465"/>
                  </a:lnTo>
                  <a:lnTo>
                    <a:pt x="7594" y="503910"/>
                  </a:lnTo>
                  <a:lnTo>
                    <a:pt x="2039" y="495688"/>
                  </a:lnTo>
                  <a:lnTo>
                    <a:pt x="0" y="485647"/>
                  </a:lnTo>
                  <a:lnTo>
                    <a:pt x="0" y="25869"/>
                  </a:lnTo>
                  <a:lnTo>
                    <a:pt x="2039" y="15826"/>
                  </a:lnTo>
                  <a:lnTo>
                    <a:pt x="7594" y="7600"/>
                  </a:lnTo>
                  <a:lnTo>
                    <a:pt x="15816" y="2041"/>
                  </a:lnTo>
                  <a:lnTo>
                    <a:pt x="25857" y="0"/>
                  </a:lnTo>
                  <a:lnTo>
                    <a:pt x="7551369" y="0"/>
                  </a:lnTo>
                  <a:lnTo>
                    <a:pt x="7561410" y="2041"/>
                  </a:lnTo>
                  <a:lnTo>
                    <a:pt x="7569631" y="7600"/>
                  </a:lnTo>
                  <a:lnTo>
                    <a:pt x="7575186" y="15826"/>
                  </a:lnTo>
                  <a:lnTo>
                    <a:pt x="7577226" y="25869"/>
                  </a:lnTo>
                  <a:lnTo>
                    <a:pt x="7577226" y="485647"/>
                  </a:lnTo>
                  <a:lnTo>
                    <a:pt x="7575186" y="495688"/>
                  </a:lnTo>
                  <a:lnTo>
                    <a:pt x="7569631" y="503910"/>
                  </a:lnTo>
                  <a:lnTo>
                    <a:pt x="7561410" y="509465"/>
                  </a:lnTo>
                  <a:lnTo>
                    <a:pt x="7551369" y="511505"/>
                  </a:lnTo>
                  <a:close/>
                </a:path>
              </a:pathLst>
            </a:custGeom>
            <a:ln w="12014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897794" y="3907238"/>
              <a:ext cx="7577455" cy="511809"/>
            </a:xfrm>
            <a:custGeom>
              <a:avLst/>
              <a:gdLst/>
              <a:ahLst/>
              <a:cxnLst/>
              <a:rect l="l" t="t" r="r" b="b"/>
              <a:pathLst>
                <a:path w="7577455" h="511810">
                  <a:moveTo>
                    <a:pt x="7551369" y="0"/>
                  </a:moveTo>
                  <a:lnTo>
                    <a:pt x="25857" y="0"/>
                  </a:lnTo>
                  <a:lnTo>
                    <a:pt x="15816" y="2041"/>
                  </a:lnTo>
                  <a:lnTo>
                    <a:pt x="7594" y="7600"/>
                  </a:lnTo>
                  <a:lnTo>
                    <a:pt x="2039" y="15826"/>
                  </a:lnTo>
                  <a:lnTo>
                    <a:pt x="0" y="25869"/>
                  </a:lnTo>
                  <a:lnTo>
                    <a:pt x="0" y="485647"/>
                  </a:lnTo>
                  <a:lnTo>
                    <a:pt x="2039" y="495688"/>
                  </a:lnTo>
                  <a:lnTo>
                    <a:pt x="7594" y="503910"/>
                  </a:lnTo>
                  <a:lnTo>
                    <a:pt x="15816" y="509465"/>
                  </a:lnTo>
                  <a:lnTo>
                    <a:pt x="25857" y="511505"/>
                  </a:lnTo>
                  <a:lnTo>
                    <a:pt x="7551369" y="511505"/>
                  </a:lnTo>
                  <a:lnTo>
                    <a:pt x="7561410" y="509465"/>
                  </a:lnTo>
                  <a:lnTo>
                    <a:pt x="7569631" y="503910"/>
                  </a:lnTo>
                  <a:lnTo>
                    <a:pt x="7575186" y="495688"/>
                  </a:lnTo>
                  <a:lnTo>
                    <a:pt x="7577226" y="485647"/>
                  </a:lnTo>
                  <a:lnTo>
                    <a:pt x="7577226" y="25869"/>
                  </a:lnTo>
                  <a:lnTo>
                    <a:pt x="7575186" y="15826"/>
                  </a:lnTo>
                  <a:lnTo>
                    <a:pt x="7569631" y="7600"/>
                  </a:lnTo>
                  <a:lnTo>
                    <a:pt x="7561410" y="2041"/>
                  </a:lnTo>
                  <a:lnTo>
                    <a:pt x="755136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897794" y="3907238"/>
              <a:ext cx="7577455" cy="511809"/>
            </a:xfrm>
            <a:custGeom>
              <a:avLst/>
              <a:gdLst/>
              <a:ahLst/>
              <a:cxnLst/>
              <a:rect l="l" t="t" r="r" b="b"/>
              <a:pathLst>
                <a:path w="7577455" h="511810">
                  <a:moveTo>
                    <a:pt x="7551369" y="511505"/>
                  </a:moveTo>
                  <a:lnTo>
                    <a:pt x="25857" y="511505"/>
                  </a:lnTo>
                  <a:lnTo>
                    <a:pt x="15816" y="509465"/>
                  </a:lnTo>
                  <a:lnTo>
                    <a:pt x="7594" y="503910"/>
                  </a:lnTo>
                  <a:lnTo>
                    <a:pt x="2039" y="495688"/>
                  </a:lnTo>
                  <a:lnTo>
                    <a:pt x="0" y="485647"/>
                  </a:lnTo>
                  <a:lnTo>
                    <a:pt x="0" y="25869"/>
                  </a:lnTo>
                  <a:lnTo>
                    <a:pt x="2039" y="15826"/>
                  </a:lnTo>
                  <a:lnTo>
                    <a:pt x="7594" y="7600"/>
                  </a:lnTo>
                  <a:lnTo>
                    <a:pt x="15816" y="2041"/>
                  </a:lnTo>
                  <a:lnTo>
                    <a:pt x="25857" y="0"/>
                  </a:lnTo>
                  <a:lnTo>
                    <a:pt x="7551369" y="0"/>
                  </a:lnTo>
                  <a:lnTo>
                    <a:pt x="7561410" y="2041"/>
                  </a:lnTo>
                  <a:lnTo>
                    <a:pt x="7569631" y="7600"/>
                  </a:lnTo>
                  <a:lnTo>
                    <a:pt x="7575186" y="15826"/>
                  </a:lnTo>
                  <a:lnTo>
                    <a:pt x="7577226" y="25869"/>
                  </a:lnTo>
                  <a:lnTo>
                    <a:pt x="7577226" y="485647"/>
                  </a:lnTo>
                  <a:lnTo>
                    <a:pt x="7575186" y="495688"/>
                  </a:lnTo>
                  <a:lnTo>
                    <a:pt x="7569631" y="503910"/>
                  </a:lnTo>
                  <a:lnTo>
                    <a:pt x="7561410" y="509465"/>
                  </a:lnTo>
                  <a:lnTo>
                    <a:pt x="7551369" y="511505"/>
                  </a:lnTo>
                  <a:close/>
                </a:path>
              </a:pathLst>
            </a:custGeom>
            <a:ln w="12014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897794" y="4833778"/>
              <a:ext cx="7577455" cy="511809"/>
            </a:xfrm>
            <a:custGeom>
              <a:avLst/>
              <a:gdLst/>
              <a:ahLst/>
              <a:cxnLst/>
              <a:rect l="l" t="t" r="r" b="b"/>
              <a:pathLst>
                <a:path w="7577455" h="511810">
                  <a:moveTo>
                    <a:pt x="7551369" y="0"/>
                  </a:moveTo>
                  <a:lnTo>
                    <a:pt x="25857" y="0"/>
                  </a:lnTo>
                  <a:lnTo>
                    <a:pt x="15816" y="2041"/>
                  </a:lnTo>
                  <a:lnTo>
                    <a:pt x="7594" y="7600"/>
                  </a:lnTo>
                  <a:lnTo>
                    <a:pt x="2039" y="15826"/>
                  </a:lnTo>
                  <a:lnTo>
                    <a:pt x="0" y="25869"/>
                  </a:lnTo>
                  <a:lnTo>
                    <a:pt x="0" y="485648"/>
                  </a:lnTo>
                  <a:lnTo>
                    <a:pt x="2039" y="495688"/>
                  </a:lnTo>
                  <a:lnTo>
                    <a:pt x="7594" y="503910"/>
                  </a:lnTo>
                  <a:lnTo>
                    <a:pt x="15816" y="509465"/>
                  </a:lnTo>
                  <a:lnTo>
                    <a:pt x="25857" y="511505"/>
                  </a:lnTo>
                  <a:lnTo>
                    <a:pt x="7551369" y="511505"/>
                  </a:lnTo>
                  <a:lnTo>
                    <a:pt x="7561410" y="509465"/>
                  </a:lnTo>
                  <a:lnTo>
                    <a:pt x="7569631" y="503910"/>
                  </a:lnTo>
                  <a:lnTo>
                    <a:pt x="7575186" y="495688"/>
                  </a:lnTo>
                  <a:lnTo>
                    <a:pt x="7577226" y="485648"/>
                  </a:lnTo>
                  <a:lnTo>
                    <a:pt x="7577226" y="25869"/>
                  </a:lnTo>
                  <a:lnTo>
                    <a:pt x="7575186" y="15826"/>
                  </a:lnTo>
                  <a:lnTo>
                    <a:pt x="7569631" y="7600"/>
                  </a:lnTo>
                  <a:lnTo>
                    <a:pt x="7561410" y="2041"/>
                  </a:lnTo>
                  <a:lnTo>
                    <a:pt x="755136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897794" y="4833778"/>
              <a:ext cx="7577455" cy="511809"/>
            </a:xfrm>
            <a:custGeom>
              <a:avLst/>
              <a:gdLst/>
              <a:ahLst/>
              <a:cxnLst/>
              <a:rect l="l" t="t" r="r" b="b"/>
              <a:pathLst>
                <a:path w="7577455" h="511810">
                  <a:moveTo>
                    <a:pt x="7551369" y="511505"/>
                  </a:moveTo>
                  <a:lnTo>
                    <a:pt x="25857" y="511505"/>
                  </a:lnTo>
                  <a:lnTo>
                    <a:pt x="15816" y="509465"/>
                  </a:lnTo>
                  <a:lnTo>
                    <a:pt x="7594" y="503910"/>
                  </a:lnTo>
                  <a:lnTo>
                    <a:pt x="2039" y="495688"/>
                  </a:lnTo>
                  <a:lnTo>
                    <a:pt x="0" y="485648"/>
                  </a:lnTo>
                  <a:lnTo>
                    <a:pt x="0" y="25869"/>
                  </a:lnTo>
                  <a:lnTo>
                    <a:pt x="2039" y="15826"/>
                  </a:lnTo>
                  <a:lnTo>
                    <a:pt x="7594" y="7600"/>
                  </a:lnTo>
                  <a:lnTo>
                    <a:pt x="15816" y="2041"/>
                  </a:lnTo>
                  <a:lnTo>
                    <a:pt x="25857" y="0"/>
                  </a:lnTo>
                  <a:lnTo>
                    <a:pt x="7551369" y="0"/>
                  </a:lnTo>
                  <a:lnTo>
                    <a:pt x="7561410" y="2041"/>
                  </a:lnTo>
                  <a:lnTo>
                    <a:pt x="7569631" y="7600"/>
                  </a:lnTo>
                  <a:lnTo>
                    <a:pt x="7575186" y="15826"/>
                  </a:lnTo>
                  <a:lnTo>
                    <a:pt x="7577226" y="25869"/>
                  </a:lnTo>
                  <a:lnTo>
                    <a:pt x="7577226" y="485648"/>
                  </a:lnTo>
                  <a:lnTo>
                    <a:pt x="7575186" y="495688"/>
                  </a:lnTo>
                  <a:lnTo>
                    <a:pt x="7569631" y="503910"/>
                  </a:lnTo>
                  <a:lnTo>
                    <a:pt x="7561410" y="509465"/>
                  </a:lnTo>
                  <a:lnTo>
                    <a:pt x="7551369" y="511505"/>
                  </a:lnTo>
                  <a:close/>
                </a:path>
              </a:pathLst>
            </a:custGeom>
            <a:ln w="12014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897794" y="5490707"/>
              <a:ext cx="7577455" cy="511809"/>
            </a:xfrm>
            <a:custGeom>
              <a:avLst/>
              <a:gdLst/>
              <a:ahLst/>
              <a:cxnLst/>
              <a:rect l="l" t="t" r="r" b="b"/>
              <a:pathLst>
                <a:path w="7577455" h="511810">
                  <a:moveTo>
                    <a:pt x="7551369" y="0"/>
                  </a:moveTo>
                  <a:lnTo>
                    <a:pt x="25857" y="0"/>
                  </a:lnTo>
                  <a:lnTo>
                    <a:pt x="15816" y="2041"/>
                  </a:lnTo>
                  <a:lnTo>
                    <a:pt x="7594" y="7600"/>
                  </a:lnTo>
                  <a:lnTo>
                    <a:pt x="2039" y="15826"/>
                  </a:lnTo>
                  <a:lnTo>
                    <a:pt x="0" y="25869"/>
                  </a:lnTo>
                  <a:lnTo>
                    <a:pt x="0" y="485647"/>
                  </a:lnTo>
                  <a:lnTo>
                    <a:pt x="2039" y="495688"/>
                  </a:lnTo>
                  <a:lnTo>
                    <a:pt x="7594" y="503910"/>
                  </a:lnTo>
                  <a:lnTo>
                    <a:pt x="15816" y="509465"/>
                  </a:lnTo>
                  <a:lnTo>
                    <a:pt x="25857" y="511505"/>
                  </a:lnTo>
                  <a:lnTo>
                    <a:pt x="7551369" y="511505"/>
                  </a:lnTo>
                  <a:lnTo>
                    <a:pt x="7561410" y="509465"/>
                  </a:lnTo>
                  <a:lnTo>
                    <a:pt x="7569631" y="503910"/>
                  </a:lnTo>
                  <a:lnTo>
                    <a:pt x="7575186" y="495688"/>
                  </a:lnTo>
                  <a:lnTo>
                    <a:pt x="7577226" y="485647"/>
                  </a:lnTo>
                  <a:lnTo>
                    <a:pt x="7577226" y="25869"/>
                  </a:lnTo>
                  <a:lnTo>
                    <a:pt x="7575186" y="15826"/>
                  </a:lnTo>
                  <a:lnTo>
                    <a:pt x="7569631" y="7600"/>
                  </a:lnTo>
                  <a:lnTo>
                    <a:pt x="7561410" y="2041"/>
                  </a:lnTo>
                  <a:lnTo>
                    <a:pt x="755136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897794" y="5490707"/>
              <a:ext cx="7577455" cy="511809"/>
            </a:xfrm>
            <a:custGeom>
              <a:avLst/>
              <a:gdLst/>
              <a:ahLst/>
              <a:cxnLst/>
              <a:rect l="l" t="t" r="r" b="b"/>
              <a:pathLst>
                <a:path w="7577455" h="511810">
                  <a:moveTo>
                    <a:pt x="7551369" y="511505"/>
                  </a:moveTo>
                  <a:lnTo>
                    <a:pt x="25857" y="511505"/>
                  </a:lnTo>
                  <a:lnTo>
                    <a:pt x="15816" y="509465"/>
                  </a:lnTo>
                  <a:lnTo>
                    <a:pt x="7594" y="503910"/>
                  </a:lnTo>
                  <a:lnTo>
                    <a:pt x="2039" y="495688"/>
                  </a:lnTo>
                  <a:lnTo>
                    <a:pt x="0" y="485647"/>
                  </a:lnTo>
                  <a:lnTo>
                    <a:pt x="0" y="25869"/>
                  </a:lnTo>
                  <a:lnTo>
                    <a:pt x="2039" y="15826"/>
                  </a:lnTo>
                  <a:lnTo>
                    <a:pt x="7594" y="7600"/>
                  </a:lnTo>
                  <a:lnTo>
                    <a:pt x="15816" y="2041"/>
                  </a:lnTo>
                  <a:lnTo>
                    <a:pt x="25857" y="0"/>
                  </a:lnTo>
                  <a:lnTo>
                    <a:pt x="7551369" y="0"/>
                  </a:lnTo>
                  <a:lnTo>
                    <a:pt x="7561410" y="2041"/>
                  </a:lnTo>
                  <a:lnTo>
                    <a:pt x="7569631" y="7600"/>
                  </a:lnTo>
                  <a:lnTo>
                    <a:pt x="7575186" y="15826"/>
                  </a:lnTo>
                  <a:lnTo>
                    <a:pt x="7577226" y="25869"/>
                  </a:lnTo>
                  <a:lnTo>
                    <a:pt x="7577226" y="485647"/>
                  </a:lnTo>
                  <a:lnTo>
                    <a:pt x="7575186" y="495688"/>
                  </a:lnTo>
                  <a:lnTo>
                    <a:pt x="7569631" y="503910"/>
                  </a:lnTo>
                  <a:lnTo>
                    <a:pt x="7561410" y="509465"/>
                  </a:lnTo>
                  <a:lnTo>
                    <a:pt x="7551369" y="511505"/>
                  </a:lnTo>
                  <a:close/>
                </a:path>
              </a:pathLst>
            </a:custGeom>
            <a:ln w="12014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50034" y="137883"/>
            <a:ext cx="9240520" cy="6408420"/>
            <a:chOff x="50034" y="137883"/>
            <a:chExt cx="9240520" cy="6408420"/>
          </a:xfrm>
        </p:grpSpPr>
        <p:pic>
          <p:nvPicPr>
            <p:cNvPr id="18" name="object 1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034" y="656589"/>
              <a:ext cx="3954567" cy="5889472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2705100" y="144735"/>
              <a:ext cx="6578600" cy="755650"/>
            </a:xfrm>
            <a:custGeom>
              <a:avLst/>
              <a:gdLst/>
              <a:ahLst/>
              <a:cxnLst/>
              <a:rect l="l" t="t" r="r" b="b"/>
              <a:pathLst>
                <a:path w="6578600" h="755650">
                  <a:moveTo>
                    <a:pt x="6464871" y="0"/>
                  </a:moveTo>
                  <a:lnTo>
                    <a:pt x="113728" y="0"/>
                  </a:lnTo>
                  <a:lnTo>
                    <a:pt x="69458" y="8936"/>
                  </a:lnTo>
                  <a:lnTo>
                    <a:pt x="33308" y="33308"/>
                  </a:lnTo>
                  <a:lnTo>
                    <a:pt x="8936" y="69458"/>
                  </a:lnTo>
                  <a:lnTo>
                    <a:pt x="0" y="113728"/>
                  </a:lnTo>
                  <a:lnTo>
                    <a:pt x="0" y="641413"/>
                  </a:lnTo>
                  <a:lnTo>
                    <a:pt x="8936" y="685683"/>
                  </a:lnTo>
                  <a:lnTo>
                    <a:pt x="33308" y="721833"/>
                  </a:lnTo>
                  <a:lnTo>
                    <a:pt x="69458" y="746205"/>
                  </a:lnTo>
                  <a:lnTo>
                    <a:pt x="113728" y="755142"/>
                  </a:lnTo>
                  <a:lnTo>
                    <a:pt x="6464871" y="755142"/>
                  </a:lnTo>
                  <a:lnTo>
                    <a:pt x="6509141" y="746205"/>
                  </a:lnTo>
                  <a:lnTo>
                    <a:pt x="6545291" y="721833"/>
                  </a:lnTo>
                  <a:lnTo>
                    <a:pt x="6569663" y="685683"/>
                  </a:lnTo>
                  <a:lnTo>
                    <a:pt x="6578600" y="641413"/>
                  </a:lnTo>
                  <a:lnTo>
                    <a:pt x="6578600" y="113728"/>
                  </a:lnTo>
                  <a:lnTo>
                    <a:pt x="6569663" y="69458"/>
                  </a:lnTo>
                  <a:lnTo>
                    <a:pt x="6545291" y="33308"/>
                  </a:lnTo>
                  <a:lnTo>
                    <a:pt x="6509141" y="8936"/>
                  </a:lnTo>
                  <a:lnTo>
                    <a:pt x="6464871" y="0"/>
                  </a:lnTo>
                  <a:close/>
                </a:path>
              </a:pathLst>
            </a:custGeom>
            <a:solidFill>
              <a:srgbClr val="7792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2705100" y="144735"/>
              <a:ext cx="6578600" cy="755650"/>
            </a:xfrm>
            <a:custGeom>
              <a:avLst/>
              <a:gdLst/>
              <a:ahLst/>
              <a:cxnLst/>
              <a:rect l="l" t="t" r="r" b="b"/>
              <a:pathLst>
                <a:path w="6578600" h="755650">
                  <a:moveTo>
                    <a:pt x="113728" y="755142"/>
                  </a:moveTo>
                  <a:lnTo>
                    <a:pt x="6464871" y="755142"/>
                  </a:lnTo>
                  <a:lnTo>
                    <a:pt x="6509141" y="746205"/>
                  </a:lnTo>
                  <a:lnTo>
                    <a:pt x="6545291" y="721833"/>
                  </a:lnTo>
                  <a:lnTo>
                    <a:pt x="6569663" y="685683"/>
                  </a:lnTo>
                  <a:lnTo>
                    <a:pt x="6578600" y="641413"/>
                  </a:lnTo>
                  <a:lnTo>
                    <a:pt x="6578600" y="113728"/>
                  </a:lnTo>
                  <a:lnTo>
                    <a:pt x="6569663" y="69458"/>
                  </a:lnTo>
                  <a:lnTo>
                    <a:pt x="6545291" y="33308"/>
                  </a:lnTo>
                  <a:lnTo>
                    <a:pt x="6509141" y="8936"/>
                  </a:lnTo>
                  <a:lnTo>
                    <a:pt x="6464871" y="0"/>
                  </a:lnTo>
                  <a:lnTo>
                    <a:pt x="113728" y="0"/>
                  </a:lnTo>
                  <a:lnTo>
                    <a:pt x="69458" y="8936"/>
                  </a:lnTo>
                  <a:lnTo>
                    <a:pt x="33308" y="33308"/>
                  </a:lnTo>
                  <a:lnTo>
                    <a:pt x="8936" y="69458"/>
                  </a:lnTo>
                  <a:lnTo>
                    <a:pt x="0" y="113728"/>
                  </a:lnTo>
                  <a:lnTo>
                    <a:pt x="0" y="641413"/>
                  </a:lnTo>
                  <a:lnTo>
                    <a:pt x="8936" y="685683"/>
                  </a:lnTo>
                  <a:lnTo>
                    <a:pt x="33308" y="721833"/>
                  </a:lnTo>
                  <a:lnTo>
                    <a:pt x="69458" y="746205"/>
                  </a:lnTo>
                  <a:lnTo>
                    <a:pt x="113728" y="755142"/>
                  </a:lnTo>
                  <a:close/>
                </a:path>
              </a:pathLst>
            </a:custGeom>
            <a:ln w="13703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17">
            <a:extLst>
              <a:ext uri="{FF2B5EF4-FFF2-40B4-BE49-F238E27FC236}">
                <a16:creationId xmlns:a16="http://schemas.microsoft.com/office/drawing/2014/main" id="{F912E68F-26F5-1733-B8F4-4B8D6CBAD2E0}"/>
              </a:ext>
            </a:extLst>
          </p:cNvPr>
          <p:cNvSpPr txBox="1"/>
          <p:nvPr/>
        </p:nvSpPr>
        <p:spPr>
          <a:xfrm>
            <a:off x="3848166" y="1288926"/>
            <a:ext cx="7267575" cy="324448"/>
          </a:xfrm>
          <a:prstGeom prst="rect">
            <a:avLst/>
          </a:prstGeom>
        </p:spPr>
        <p:txBody>
          <a:bodyPr vert="horz" wrap="square" lIns="0" tIns="107950" rIns="0" bIns="0" rtlCol="0">
            <a:spAutoFit/>
          </a:bodyPr>
          <a:lstStyle/>
          <a:p>
            <a:pPr marL="12700">
              <a:spcBef>
                <a:spcPts val="850"/>
              </a:spcBef>
            </a:pPr>
            <a:r>
              <a:rPr sz="1400"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Where is my school?</a:t>
            </a:r>
            <a:endParaRPr sz="1400" dirty="0">
              <a:latin typeface="Grammarsaurus" pitchFamily="2" charset="0"/>
              <a:cs typeface="Arial"/>
            </a:endParaRPr>
          </a:p>
        </p:txBody>
      </p:sp>
      <p:sp>
        <p:nvSpPr>
          <p:cNvPr id="25" name="object 21">
            <a:extLst>
              <a:ext uri="{FF2B5EF4-FFF2-40B4-BE49-F238E27FC236}">
                <a16:creationId xmlns:a16="http://schemas.microsoft.com/office/drawing/2014/main" id="{A814C4AF-946C-33E3-CF92-CBE4DB626F4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705100" y="220037"/>
            <a:ext cx="6578600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95350" indent="-885825" algn="ctr"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Where in the world do I live?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61D199A-D46F-34CE-A19D-7FED364132E4}"/>
              </a:ext>
            </a:extLst>
          </p:cNvPr>
          <p:cNvSpPr txBox="1"/>
          <p:nvPr/>
        </p:nvSpPr>
        <p:spPr>
          <a:xfrm>
            <a:off x="3959171" y="5546665"/>
            <a:ext cx="7577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Lesson 6: </a:t>
            </a:r>
            <a:r>
              <a:rPr lang="en-GB" sz="2000"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How is the weather different around the world?</a:t>
            </a:r>
            <a:endParaRPr lang="en-GB" sz="2000" dirty="0">
              <a:latin typeface="Grammarsaurus" pitchFamily="2" charset="0"/>
              <a:cs typeface="Arial M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D40C570-0ACC-AF0D-13DB-438724DAE3E0}"/>
              </a:ext>
            </a:extLst>
          </p:cNvPr>
          <p:cNvSpPr txBox="1"/>
          <p:nvPr/>
        </p:nvSpPr>
        <p:spPr>
          <a:xfrm>
            <a:off x="3660566" y="4889736"/>
            <a:ext cx="7577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01625">
              <a:spcBef>
                <a:spcPts val="1050"/>
              </a:spcBef>
            </a:pPr>
            <a:r>
              <a:rPr lang="en-GB" sz="2000"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Lesson 5: </a:t>
            </a:r>
            <a:r>
              <a:rPr lang="en-GB" sz="2000"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Where is my country in the world?</a:t>
            </a:r>
            <a:endParaRPr lang="en-GB" sz="2000" dirty="0">
              <a:latin typeface="Grammarsaurus" pitchFamily="2" charset="0"/>
              <a:cs typeface="Arial MT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60DEE64-D443-3AEC-C561-5BFF71D8F28C}"/>
              </a:ext>
            </a:extLst>
          </p:cNvPr>
          <p:cNvSpPr txBox="1"/>
          <p:nvPr/>
        </p:nvSpPr>
        <p:spPr>
          <a:xfrm>
            <a:off x="3786458" y="4491793"/>
            <a:ext cx="4360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>
              <a:spcBef>
                <a:spcPts val="1310"/>
              </a:spcBef>
              <a:defRPr/>
            </a:pPr>
            <a:r>
              <a:rPr lang="en-GB" sz="1400"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Where is my country?</a:t>
            </a:r>
            <a:endParaRPr lang="en-GB" sz="1400" dirty="0">
              <a:latin typeface="Grammarsaurus" pitchFamily="2" charset="0"/>
              <a:cs typeface="Arial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70F35AA-A23E-A2AE-80A4-DC0778FB21C5}"/>
              </a:ext>
            </a:extLst>
          </p:cNvPr>
          <p:cNvSpPr txBox="1"/>
          <p:nvPr/>
        </p:nvSpPr>
        <p:spPr>
          <a:xfrm>
            <a:off x="3671452" y="3956825"/>
            <a:ext cx="7577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01625">
              <a:spcBef>
                <a:spcPts val="2105"/>
              </a:spcBef>
              <a:defRPr/>
            </a:pPr>
            <a:r>
              <a:rPr lang="en-GB" sz="2000"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Lesson 4: </a:t>
            </a:r>
            <a:r>
              <a:rPr lang="en-GB" sz="2000"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What are the seasons like in the United Kingdom?</a:t>
            </a:r>
            <a:endParaRPr lang="en-GB" sz="2000" dirty="0">
              <a:latin typeface="Grammarsaurus" pitchFamily="2" charset="0"/>
              <a:cs typeface="Arial M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18DE2CC-BDA7-7858-EBFF-BDC718E75F67}"/>
              </a:ext>
            </a:extLst>
          </p:cNvPr>
          <p:cNvSpPr txBox="1"/>
          <p:nvPr/>
        </p:nvSpPr>
        <p:spPr>
          <a:xfrm>
            <a:off x="3660565" y="3293897"/>
            <a:ext cx="7577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01625">
              <a:spcBef>
                <a:spcPts val="930"/>
              </a:spcBef>
            </a:pPr>
            <a:r>
              <a:rPr lang="en-GB" sz="2000"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Lesson 3: </a:t>
            </a:r>
            <a:r>
              <a:rPr lang="en-GB" sz="2000"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Where is my town in the country?</a:t>
            </a:r>
            <a:endParaRPr lang="en-GB" sz="2000" dirty="0">
              <a:latin typeface="Grammarsaurus" pitchFamily="2" charset="0"/>
              <a:cs typeface="Arial M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5D0F046-24F6-489A-7C7E-8DC2A2B83308}"/>
              </a:ext>
            </a:extLst>
          </p:cNvPr>
          <p:cNvSpPr txBox="1"/>
          <p:nvPr/>
        </p:nvSpPr>
        <p:spPr>
          <a:xfrm>
            <a:off x="3823305" y="2889102"/>
            <a:ext cx="54486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>
              <a:spcBef>
                <a:spcPts val="1155"/>
              </a:spcBef>
              <a:defRPr/>
            </a:pPr>
            <a:r>
              <a:rPr lang="en-GB" sz="1400"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Where is my town?</a:t>
            </a:r>
            <a:endParaRPr lang="en-GB" sz="1400" dirty="0">
              <a:latin typeface="Grammarsaurus" pitchFamily="2" charset="0"/>
              <a:cs typeface="Arial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7B4EEB2-7135-9B01-D349-6D94A8928EA1}"/>
              </a:ext>
            </a:extLst>
          </p:cNvPr>
          <p:cNvSpPr txBox="1"/>
          <p:nvPr/>
        </p:nvSpPr>
        <p:spPr>
          <a:xfrm>
            <a:off x="3959170" y="2365373"/>
            <a:ext cx="72897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Lesson 2: </a:t>
            </a:r>
            <a:r>
              <a:rPr lang="en-GB" sz="2000"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Where is my school on the street?</a:t>
            </a:r>
            <a:endParaRPr lang="en-GB" sz="2000" dirty="0">
              <a:latin typeface="Grammarsaurus" pitchFamily="2" charset="0"/>
              <a:cs typeface="Arial M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36FAAD2-7925-E6F7-135F-9427FABE7410}"/>
              </a:ext>
            </a:extLst>
          </p:cNvPr>
          <p:cNvSpPr txBox="1"/>
          <p:nvPr/>
        </p:nvSpPr>
        <p:spPr>
          <a:xfrm>
            <a:off x="3930511" y="1710406"/>
            <a:ext cx="54237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01625" indent="-292100" algn="l">
              <a:spcBef>
                <a:spcPts val="1130"/>
              </a:spcBef>
              <a:defRPr/>
            </a:pPr>
            <a:r>
              <a:rPr lang="en-GB" sz="2000"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Lesson 1: </a:t>
            </a:r>
            <a:r>
              <a:rPr lang="en-GB" sz="2000"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What is my classroom like?</a:t>
            </a:r>
            <a:endParaRPr lang="en-GB" sz="2000" dirty="0"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860200" y="48164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3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546954" y="1711633"/>
            <a:ext cx="1767205" cy="442595"/>
            <a:chOff x="1546954" y="1711633"/>
            <a:chExt cx="1767205" cy="442595"/>
          </a:xfrm>
        </p:grpSpPr>
        <p:sp>
          <p:nvSpPr>
            <p:cNvPr id="4" name="object 4"/>
            <p:cNvSpPr/>
            <p:nvPr/>
          </p:nvSpPr>
          <p:spPr>
            <a:xfrm>
              <a:off x="1552764" y="1717443"/>
              <a:ext cx="1755775" cy="431165"/>
            </a:xfrm>
            <a:custGeom>
              <a:avLst/>
              <a:gdLst/>
              <a:ahLst/>
              <a:cxnLst/>
              <a:rect l="l" t="t" r="r" b="b"/>
              <a:pathLst>
                <a:path w="1755775" h="431164">
                  <a:moveTo>
                    <a:pt x="1729320" y="0"/>
                  </a:moveTo>
                  <a:lnTo>
                    <a:pt x="25857" y="0"/>
                  </a:lnTo>
                  <a:lnTo>
                    <a:pt x="15816" y="2039"/>
                  </a:lnTo>
                  <a:lnTo>
                    <a:pt x="7594" y="7594"/>
                  </a:lnTo>
                  <a:lnTo>
                    <a:pt x="2039" y="15816"/>
                  </a:lnTo>
                  <a:lnTo>
                    <a:pt x="0" y="25857"/>
                  </a:lnTo>
                  <a:lnTo>
                    <a:pt x="0" y="405104"/>
                  </a:lnTo>
                  <a:lnTo>
                    <a:pt x="2039" y="415145"/>
                  </a:lnTo>
                  <a:lnTo>
                    <a:pt x="7594" y="423367"/>
                  </a:lnTo>
                  <a:lnTo>
                    <a:pt x="15816" y="428921"/>
                  </a:lnTo>
                  <a:lnTo>
                    <a:pt x="25857" y="430961"/>
                  </a:lnTo>
                  <a:lnTo>
                    <a:pt x="1729320" y="430961"/>
                  </a:lnTo>
                  <a:lnTo>
                    <a:pt x="1739361" y="428921"/>
                  </a:lnTo>
                  <a:lnTo>
                    <a:pt x="1747583" y="423367"/>
                  </a:lnTo>
                  <a:lnTo>
                    <a:pt x="1753138" y="415145"/>
                  </a:lnTo>
                  <a:lnTo>
                    <a:pt x="1755178" y="405104"/>
                  </a:lnTo>
                  <a:lnTo>
                    <a:pt x="1755178" y="25869"/>
                  </a:lnTo>
                  <a:lnTo>
                    <a:pt x="1753138" y="15821"/>
                  </a:lnTo>
                  <a:lnTo>
                    <a:pt x="1747583" y="7596"/>
                  </a:lnTo>
                  <a:lnTo>
                    <a:pt x="1739361" y="2040"/>
                  </a:lnTo>
                  <a:lnTo>
                    <a:pt x="1729320" y="0"/>
                  </a:lnTo>
                  <a:close/>
                </a:path>
              </a:pathLst>
            </a:custGeom>
            <a:solidFill>
              <a:srgbClr val="FFB08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1552764" y="1717443"/>
              <a:ext cx="1755775" cy="431165"/>
            </a:xfrm>
            <a:custGeom>
              <a:avLst/>
              <a:gdLst/>
              <a:ahLst/>
              <a:cxnLst/>
              <a:rect l="l" t="t" r="r" b="b"/>
              <a:pathLst>
                <a:path w="1755775" h="431164">
                  <a:moveTo>
                    <a:pt x="1729320" y="430961"/>
                  </a:moveTo>
                  <a:lnTo>
                    <a:pt x="25857" y="430961"/>
                  </a:lnTo>
                  <a:lnTo>
                    <a:pt x="15816" y="428921"/>
                  </a:lnTo>
                  <a:lnTo>
                    <a:pt x="7594" y="423367"/>
                  </a:lnTo>
                  <a:lnTo>
                    <a:pt x="2039" y="415145"/>
                  </a:lnTo>
                  <a:lnTo>
                    <a:pt x="0" y="405104"/>
                  </a:lnTo>
                  <a:lnTo>
                    <a:pt x="0" y="25857"/>
                  </a:lnTo>
                  <a:lnTo>
                    <a:pt x="2039" y="15816"/>
                  </a:lnTo>
                  <a:lnTo>
                    <a:pt x="7594" y="7594"/>
                  </a:lnTo>
                  <a:lnTo>
                    <a:pt x="15816" y="2039"/>
                  </a:lnTo>
                  <a:lnTo>
                    <a:pt x="25857" y="0"/>
                  </a:lnTo>
                  <a:lnTo>
                    <a:pt x="1729320" y="0"/>
                  </a:lnTo>
                  <a:lnTo>
                    <a:pt x="1739361" y="2040"/>
                  </a:lnTo>
                  <a:lnTo>
                    <a:pt x="1747583" y="7596"/>
                  </a:lnTo>
                  <a:lnTo>
                    <a:pt x="1753138" y="15821"/>
                  </a:lnTo>
                  <a:lnTo>
                    <a:pt x="1755178" y="25869"/>
                  </a:lnTo>
                  <a:lnTo>
                    <a:pt x="1755178" y="405104"/>
                  </a:lnTo>
                  <a:lnTo>
                    <a:pt x="1753138" y="415145"/>
                  </a:lnTo>
                  <a:lnTo>
                    <a:pt x="1747583" y="423367"/>
                  </a:lnTo>
                  <a:lnTo>
                    <a:pt x="1739361" y="428921"/>
                  </a:lnTo>
                  <a:lnTo>
                    <a:pt x="1729320" y="430961"/>
                  </a:lnTo>
                  <a:close/>
                </a:path>
              </a:pathLst>
            </a:custGeom>
            <a:ln w="1162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3370825" y="1782550"/>
            <a:ext cx="8746593" cy="2750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700"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– the number of the house, name of the road, and name of the town where a</a:t>
            </a:r>
            <a:endParaRPr sz="1700">
              <a:latin typeface="Grammarsaurus" pitchFamily="2" charset="0"/>
              <a:cs typeface="Arial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568384" y="1991872"/>
            <a:ext cx="5651816" cy="2750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700"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person lives or works and where the post can be sent</a:t>
            </a:r>
            <a:endParaRPr sz="1700" dirty="0">
              <a:latin typeface="Grammarsaurus" pitchFamily="2" charset="0"/>
              <a:cs typeface="Arial M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539219" y="1762066"/>
            <a:ext cx="1769319" cy="292388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20"/>
              </a:spcBef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address</a:t>
            </a:r>
            <a:endParaRPr dirty="0">
              <a:latin typeface="Grammarsaurus" pitchFamily="2" charset="0"/>
              <a:cs typeface="Arial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968013" y="1687906"/>
            <a:ext cx="455295" cy="455930"/>
            <a:chOff x="968013" y="1687906"/>
            <a:chExt cx="455295" cy="455930"/>
          </a:xfrm>
        </p:grpSpPr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43881" y="1878214"/>
              <a:ext cx="170192" cy="244741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979426" y="1813826"/>
              <a:ext cx="431165" cy="267335"/>
            </a:xfrm>
            <a:custGeom>
              <a:avLst/>
              <a:gdLst/>
              <a:ahLst/>
              <a:cxnLst/>
              <a:rect l="l" t="t" r="r" b="b"/>
              <a:pathLst>
                <a:path w="431165" h="267335">
                  <a:moveTo>
                    <a:pt x="360146" y="0"/>
                  </a:moveTo>
                  <a:lnTo>
                    <a:pt x="360146" y="61861"/>
                  </a:lnTo>
                  <a:lnTo>
                    <a:pt x="358046" y="72264"/>
                  </a:lnTo>
                  <a:lnTo>
                    <a:pt x="352318" y="80762"/>
                  </a:lnTo>
                  <a:lnTo>
                    <a:pt x="343821" y="86493"/>
                  </a:lnTo>
                  <a:lnTo>
                    <a:pt x="333413" y="88595"/>
                  </a:lnTo>
                  <a:lnTo>
                    <a:pt x="174904" y="88595"/>
                  </a:lnTo>
                  <a:lnTo>
                    <a:pt x="120992" y="124586"/>
                  </a:lnTo>
                  <a:lnTo>
                    <a:pt x="129616" y="88595"/>
                  </a:lnTo>
                  <a:lnTo>
                    <a:pt x="98717" y="88595"/>
                  </a:lnTo>
                  <a:lnTo>
                    <a:pt x="88308" y="86493"/>
                  </a:lnTo>
                  <a:lnTo>
                    <a:pt x="79811" y="80762"/>
                  </a:lnTo>
                  <a:lnTo>
                    <a:pt x="74083" y="72264"/>
                  </a:lnTo>
                  <a:lnTo>
                    <a:pt x="71983" y="61861"/>
                  </a:lnTo>
                  <a:lnTo>
                    <a:pt x="71983" y="2768"/>
                  </a:lnTo>
                  <a:lnTo>
                    <a:pt x="4267" y="56794"/>
                  </a:lnTo>
                  <a:lnTo>
                    <a:pt x="1714" y="60083"/>
                  </a:lnTo>
                  <a:lnTo>
                    <a:pt x="0" y="63779"/>
                  </a:lnTo>
                  <a:lnTo>
                    <a:pt x="216052" y="267157"/>
                  </a:lnTo>
                  <a:lnTo>
                    <a:pt x="431139" y="64388"/>
                  </a:lnTo>
                  <a:lnTo>
                    <a:pt x="429666" y="61709"/>
                  </a:lnTo>
                  <a:lnTo>
                    <a:pt x="427710" y="59296"/>
                  </a:lnTo>
                  <a:lnTo>
                    <a:pt x="360146" y="0"/>
                  </a:lnTo>
                  <a:close/>
                </a:path>
              </a:pathLst>
            </a:custGeom>
            <a:solidFill>
              <a:srgbClr val="88CC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981773" y="1697837"/>
              <a:ext cx="427990" cy="436880"/>
            </a:xfrm>
            <a:custGeom>
              <a:avLst/>
              <a:gdLst/>
              <a:ahLst/>
              <a:cxnLst/>
              <a:rect l="l" t="t" r="r" b="b"/>
              <a:pathLst>
                <a:path w="427990" h="436880">
                  <a:moveTo>
                    <a:pt x="357797" y="71285"/>
                  </a:moveTo>
                  <a:lnTo>
                    <a:pt x="355701" y="60883"/>
                  </a:lnTo>
                  <a:lnTo>
                    <a:pt x="349973" y="52387"/>
                  </a:lnTo>
                  <a:lnTo>
                    <a:pt x="341477" y="46659"/>
                  </a:lnTo>
                  <a:lnTo>
                    <a:pt x="331063" y="44551"/>
                  </a:lnTo>
                  <a:lnTo>
                    <a:pt x="255600" y="44551"/>
                  </a:lnTo>
                  <a:lnTo>
                    <a:pt x="218173" y="0"/>
                  </a:lnTo>
                  <a:lnTo>
                    <a:pt x="178968" y="44551"/>
                  </a:lnTo>
                  <a:lnTo>
                    <a:pt x="96367" y="44551"/>
                  </a:lnTo>
                  <a:lnTo>
                    <a:pt x="85953" y="46659"/>
                  </a:lnTo>
                  <a:lnTo>
                    <a:pt x="77457" y="52387"/>
                  </a:lnTo>
                  <a:lnTo>
                    <a:pt x="71729" y="60883"/>
                  </a:lnTo>
                  <a:lnTo>
                    <a:pt x="69634" y="71285"/>
                  </a:lnTo>
                  <a:lnTo>
                    <a:pt x="69634" y="177850"/>
                  </a:lnTo>
                  <a:lnTo>
                    <a:pt x="71729" y="188264"/>
                  </a:lnTo>
                  <a:lnTo>
                    <a:pt x="77457" y="196761"/>
                  </a:lnTo>
                  <a:lnTo>
                    <a:pt x="85953" y="202488"/>
                  </a:lnTo>
                  <a:lnTo>
                    <a:pt x="96367" y="204584"/>
                  </a:lnTo>
                  <a:lnTo>
                    <a:pt x="127266" y="204584"/>
                  </a:lnTo>
                  <a:lnTo>
                    <a:pt x="118643" y="240576"/>
                  </a:lnTo>
                  <a:lnTo>
                    <a:pt x="172542" y="204584"/>
                  </a:lnTo>
                  <a:lnTo>
                    <a:pt x="331063" y="204584"/>
                  </a:lnTo>
                  <a:lnTo>
                    <a:pt x="341477" y="202488"/>
                  </a:lnTo>
                  <a:lnTo>
                    <a:pt x="349973" y="196761"/>
                  </a:lnTo>
                  <a:lnTo>
                    <a:pt x="355701" y="188264"/>
                  </a:lnTo>
                  <a:lnTo>
                    <a:pt x="357797" y="177850"/>
                  </a:lnTo>
                  <a:lnTo>
                    <a:pt x="357797" y="71285"/>
                  </a:lnTo>
                  <a:close/>
                </a:path>
                <a:path w="427990" h="436880">
                  <a:moveTo>
                    <a:pt x="427418" y="425119"/>
                  </a:moveTo>
                  <a:lnTo>
                    <a:pt x="262102" y="337515"/>
                  </a:lnTo>
                  <a:lnTo>
                    <a:pt x="213702" y="383146"/>
                  </a:lnTo>
                  <a:lnTo>
                    <a:pt x="165252" y="337540"/>
                  </a:lnTo>
                  <a:lnTo>
                    <a:pt x="0" y="425119"/>
                  </a:lnTo>
                  <a:lnTo>
                    <a:pt x="4826" y="432003"/>
                  </a:lnTo>
                  <a:lnTo>
                    <a:pt x="12827" y="436499"/>
                  </a:lnTo>
                  <a:lnTo>
                    <a:pt x="414591" y="436499"/>
                  </a:lnTo>
                  <a:lnTo>
                    <a:pt x="422592" y="432003"/>
                  </a:lnTo>
                  <a:lnTo>
                    <a:pt x="427418" y="42511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76920" y="1778029"/>
              <a:ext cx="303226" cy="344929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968013" y="1687906"/>
              <a:ext cx="455295" cy="455930"/>
            </a:xfrm>
            <a:custGeom>
              <a:avLst/>
              <a:gdLst/>
              <a:ahLst/>
              <a:cxnLst/>
              <a:rect l="l" t="t" r="r" b="b"/>
              <a:pathLst>
                <a:path w="455294" h="455930">
                  <a:moveTo>
                    <a:pt x="344830" y="45567"/>
                  </a:moveTo>
                  <a:lnTo>
                    <a:pt x="110134" y="45567"/>
                  </a:lnTo>
                  <a:lnTo>
                    <a:pt x="96270" y="48372"/>
                  </a:lnTo>
                  <a:lnTo>
                    <a:pt x="84937" y="56018"/>
                  </a:lnTo>
                  <a:lnTo>
                    <a:pt x="77291" y="67347"/>
                  </a:lnTo>
                  <a:lnTo>
                    <a:pt x="74485" y="81203"/>
                  </a:lnTo>
                  <a:lnTo>
                    <a:pt x="74485" y="124332"/>
                  </a:lnTo>
                  <a:lnTo>
                    <a:pt x="13385" y="173151"/>
                  </a:lnTo>
                  <a:lnTo>
                    <a:pt x="7704" y="178835"/>
                  </a:lnTo>
                  <a:lnTo>
                    <a:pt x="3502" y="185532"/>
                  </a:lnTo>
                  <a:lnTo>
                    <a:pt x="894" y="192998"/>
                  </a:lnTo>
                  <a:lnTo>
                    <a:pt x="0" y="200990"/>
                  </a:lnTo>
                  <a:lnTo>
                    <a:pt x="0" y="419696"/>
                  </a:lnTo>
                  <a:lnTo>
                    <a:pt x="2817" y="433580"/>
                  </a:lnTo>
                  <a:lnTo>
                    <a:pt x="10483" y="444906"/>
                  </a:lnTo>
                  <a:lnTo>
                    <a:pt x="21817" y="452536"/>
                  </a:lnTo>
                  <a:lnTo>
                    <a:pt x="35636" y="455333"/>
                  </a:lnTo>
                  <a:lnTo>
                    <a:pt x="419328" y="455333"/>
                  </a:lnTo>
                  <a:lnTo>
                    <a:pt x="433115" y="452536"/>
                  </a:lnTo>
                  <a:lnTo>
                    <a:pt x="444458" y="444906"/>
                  </a:lnTo>
                  <a:lnTo>
                    <a:pt x="449475" y="437514"/>
                  </a:lnTo>
                  <a:lnTo>
                    <a:pt x="33642" y="437514"/>
                  </a:lnTo>
                  <a:lnTo>
                    <a:pt x="31737" y="437172"/>
                  </a:lnTo>
                  <a:lnTo>
                    <a:pt x="29946" y="436562"/>
                  </a:lnTo>
                  <a:lnTo>
                    <a:pt x="56138" y="422681"/>
                  </a:lnTo>
                  <a:lnTo>
                    <a:pt x="18084" y="422681"/>
                  </a:lnTo>
                  <a:lnTo>
                    <a:pt x="17870" y="420848"/>
                  </a:lnTo>
                  <a:lnTo>
                    <a:pt x="17818" y="207975"/>
                  </a:lnTo>
                  <a:lnTo>
                    <a:pt x="43817" y="207975"/>
                  </a:lnTo>
                  <a:lnTo>
                    <a:pt x="23160" y="188531"/>
                  </a:lnTo>
                  <a:lnTo>
                    <a:pt x="22884" y="188531"/>
                  </a:lnTo>
                  <a:lnTo>
                    <a:pt x="24256" y="187291"/>
                  </a:lnTo>
                  <a:lnTo>
                    <a:pt x="74485" y="147142"/>
                  </a:lnTo>
                  <a:lnTo>
                    <a:pt x="92303" y="147142"/>
                  </a:lnTo>
                  <a:lnTo>
                    <a:pt x="92303" y="71386"/>
                  </a:lnTo>
                  <a:lnTo>
                    <a:pt x="100304" y="63385"/>
                  </a:lnTo>
                  <a:lnTo>
                    <a:pt x="375000" y="63385"/>
                  </a:lnTo>
                  <a:lnTo>
                    <a:pt x="370027" y="56018"/>
                  </a:lnTo>
                  <a:lnTo>
                    <a:pt x="358694" y="48372"/>
                  </a:lnTo>
                  <a:lnTo>
                    <a:pt x="344830" y="45567"/>
                  </a:lnTo>
                  <a:close/>
                </a:path>
                <a:path w="455294" h="455930">
                  <a:moveTo>
                    <a:pt x="315432" y="358330"/>
                  </a:moveTo>
                  <a:lnTo>
                    <a:pt x="277390" y="358330"/>
                  </a:lnTo>
                  <a:lnTo>
                    <a:pt x="425018" y="436562"/>
                  </a:lnTo>
                  <a:lnTo>
                    <a:pt x="423227" y="437172"/>
                  </a:lnTo>
                  <a:lnTo>
                    <a:pt x="421309" y="437514"/>
                  </a:lnTo>
                  <a:lnTo>
                    <a:pt x="449475" y="437514"/>
                  </a:lnTo>
                  <a:lnTo>
                    <a:pt x="452126" y="433580"/>
                  </a:lnTo>
                  <a:lnTo>
                    <a:pt x="454358" y="422681"/>
                  </a:lnTo>
                  <a:lnTo>
                    <a:pt x="436880" y="422681"/>
                  </a:lnTo>
                  <a:lnTo>
                    <a:pt x="315432" y="358330"/>
                  </a:lnTo>
                  <a:close/>
                </a:path>
                <a:path w="455294" h="455930">
                  <a:moveTo>
                    <a:pt x="43817" y="207975"/>
                  </a:moveTo>
                  <a:lnTo>
                    <a:pt x="17818" y="207975"/>
                  </a:lnTo>
                  <a:lnTo>
                    <a:pt x="163855" y="345427"/>
                  </a:lnTo>
                  <a:lnTo>
                    <a:pt x="18084" y="422681"/>
                  </a:lnTo>
                  <a:lnTo>
                    <a:pt x="56138" y="422681"/>
                  </a:lnTo>
                  <a:lnTo>
                    <a:pt x="177558" y="358330"/>
                  </a:lnTo>
                  <a:lnTo>
                    <a:pt x="203560" y="358330"/>
                  </a:lnTo>
                  <a:lnTo>
                    <a:pt x="43817" y="207975"/>
                  </a:lnTo>
                  <a:close/>
                </a:path>
                <a:path w="455294" h="455930">
                  <a:moveTo>
                    <a:pt x="454828" y="207784"/>
                  </a:moveTo>
                  <a:lnTo>
                    <a:pt x="437006" y="207784"/>
                  </a:lnTo>
                  <a:lnTo>
                    <a:pt x="437096" y="420848"/>
                  </a:lnTo>
                  <a:lnTo>
                    <a:pt x="436880" y="422681"/>
                  </a:lnTo>
                  <a:lnTo>
                    <a:pt x="454358" y="422681"/>
                  </a:lnTo>
                  <a:lnTo>
                    <a:pt x="454962" y="419696"/>
                  </a:lnTo>
                  <a:lnTo>
                    <a:pt x="454836" y="220613"/>
                  </a:lnTo>
                  <a:lnTo>
                    <a:pt x="454828" y="207784"/>
                  </a:lnTo>
                  <a:close/>
                </a:path>
                <a:path w="455294" h="455930">
                  <a:moveTo>
                    <a:pt x="203560" y="358330"/>
                  </a:moveTo>
                  <a:lnTo>
                    <a:pt x="177558" y="358330"/>
                  </a:lnTo>
                  <a:lnTo>
                    <a:pt x="224802" y="402793"/>
                  </a:lnTo>
                  <a:lnTo>
                    <a:pt x="230149" y="402793"/>
                  </a:lnTo>
                  <a:lnTo>
                    <a:pt x="253442" y="380834"/>
                  </a:lnTo>
                  <a:lnTo>
                    <a:pt x="227469" y="380834"/>
                  </a:lnTo>
                  <a:lnTo>
                    <a:pt x="203560" y="358330"/>
                  </a:lnTo>
                  <a:close/>
                </a:path>
                <a:path w="455294" h="455930">
                  <a:moveTo>
                    <a:pt x="407560" y="145783"/>
                  </a:moveTo>
                  <a:lnTo>
                    <a:pt x="380479" y="145783"/>
                  </a:lnTo>
                  <a:lnTo>
                    <a:pt x="430453" y="189471"/>
                  </a:lnTo>
                  <a:lnTo>
                    <a:pt x="227469" y="380834"/>
                  </a:lnTo>
                  <a:lnTo>
                    <a:pt x="253442" y="380834"/>
                  </a:lnTo>
                  <a:lnTo>
                    <a:pt x="277315" y="358330"/>
                  </a:lnTo>
                  <a:lnTo>
                    <a:pt x="315432" y="358330"/>
                  </a:lnTo>
                  <a:lnTo>
                    <a:pt x="291081" y="345427"/>
                  </a:lnTo>
                  <a:lnTo>
                    <a:pt x="437006" y="207784"/>
                  </a:lnTo>
                  <a:lnTo>
                    <a:pt x="454828" y="207784"/>
                  </a:lnTo>
                  <a:lnTo>
                    <a:pt x="454825" y="203276"/>
                  </a:lnTo>
                  <a:lnTo>
                    <a:pt x="454004" y="195691"/>
                  </a:lnTo>
                  <a:lnTo>
                    <a:pt x="451621" y="188531"/>
                  </a:lnTo>
                  <a:lnTo>
                    <a:pt x="447795" y="182037"/>
                  </a:lnTo>
                  <a:lnTo>
                    <a:pt x="442645" y="176453"/>
                  </a:lnTo>
                  <a:lnTo>
                    <a:pt x="407560" y="145783"/>
                  </a:lnTo>
                  <a:close/>
                </a:path>
                <a:path w="455294" h="455930">
                  <a:moveTo>
                    <a:pt x="92303" y="147142"/>
                  </a:moveTo>
                  <a:lnTo>
                    <a:pt x="74485" y="147142"/>
                  </a:lnTo>
                  <a:lnTo>
                    <a:pt x="74485" y="187782"/>
                  </a:lnTo>
                  <a:lnTo>
                    <a:pt x="77291" y="201638"/>
                  </a:lnTo>
                  <a:lnTo>
                    <a:pt x="84937" y="212967"/>
                  </a:lnTo>
                  <a:lnTo>
                    <a:pt x="96270" y="220613"/>
                  </a:lnTo>
                  <a:lnTo>
                    <a:pt x="110134" y="223418"/>
                  </a:lnTo>
                  <a:lnTo>
                    <a:pt x="129730" y="223418"/>
                  </a:lnTo>
                  <a:lnTo>
                    <a:pt x="122885" y="251993"/>
                  </a:lnTo>
                  <a:lnTo>
                    <a:pt x="124307" y="255727"/>
                  </a:lnTo>
                  <a:lnTo>
                    <a:pt x="130352" y="259943"/>
                  </a:lnTo>
                  <a:lnTo>
                    <a:pt x="134321" y="259943"/>
                  </a:lnTo>
                  <a:lnTo>
                    <a:pt x="178459" y="230466"/>
                  </a:lnTo>
                  <a:lnTo>
                    <a:pt x="146367" y="230466"/>
                  </a:lnTo>
                  <a:lnTo>
                    <a:pt x="151041" y="210985"/>
                  </a:lnTo>
                  <a:lnTo>
                    <a:pt x="146786" y="205600"/>
                  </a:lnTo>
                  <a:lnTo>
                    <a:pt x="100304" y="205600"/>
                  </a:lnTo>
                  <a:lnTo>
                    <a:pt x="92303" y="197611"/>
                  </a:lnTo>
                  <a:lnTo>
                    <a:pt x="92303" y="147142"/>
                  </a:lnTo>
                  <a:close/>
                </a:path>
                <a:path w="455294" h="455930">
                  <a:moveTo>
                    <a:pt x="375000" y="63385"/>
                  </a:moveTo>
                  <a:lnTo>
                    <a:pt x="354660" y="63385"/>
                  </a:lnTo>
                  <a:lnTo>
                    <a:pt x="362648" y="71386"/>
                  </a:lnTo>
                  <a:lnTo>
                    <a:pt x="362648" y="197611"/>
                  </a:lnTo>
                  <a:lnTo>
                    <a:pt x="354660" y="205600"/>
                  </a:lnTo>
                  <a:lnTo>
                    <a:pt x="184556" y="205600"/>
                  </a:lnTo>
                  <a:lnTo>
                    <a:pt x="182829" y="206120"/>
                  </a:lnTo>
                  <a:lnTo>
                    <a:pt x="146367" y="230466"/>
                  </a:lnTo>
                  <a:lnTo>
                    <a:pt x="178459" y="230466"/>
                  </a:lnTo>
                  <a:lnTo>
                    <a:pt x="189014" y="223418"/>
                  </a:lnTo>
                  <a:lnTo>
                    <a:pt x="344830" y="223418"/>
                  </a:lnTo>
                  <a:lnTo>
                    <a:pt x="358694" y="220613"/>
                  </a:lnTo>
                  <a:lnTo>
                    <a:pt x="370027" y="212967"/>
                  </a:lnTo>
                  <a:lnTo>
                    <a:pt x="377673" y="201638"/>
                  </a:lnTo>
                  <a:lnTo>
                    <a:pt x="380479" y="187782"/>
                  </a:lnTo>
                  <a:lnTo>
                    <a:pt x="380479" y="145783"/>
                  </a:lnTo>
                  <a:lnTo>
                    <a:pt x="407560" y="145783"/>
                  </a:lnTo>
                  <a:lnTo>
                    <a:pt x="380479" y="122110"/>
                  </a:lnTo>
                  <a:lnTo>
                    <a:pt x="380479" y="81203"/>
                  </a:lnTo>
                  <a:lnTo>
                    <a:pt x="377673" y="67347"/>
                  </a:lnTo>
                  <a:lnTo>
                    <a:pt x="375000" y="63385"/>
                  </a:lnTo>
                  <a:close/>
                </a:path>
                <a:path w="455294" h="455930">
                  <a:moveTo>
                    <a:pt x="235229" y="0"/>
                  </a:moveTo>
                  <a:lnTo>
                    <a:pt x="228803" y="0"/>
                  </a:lnTo>
                  <a:lnTo>
                    <a:pt x="188696" y="45567"/>
                  </a:lnTo>
                  <a:lnTo>
                    <a:pt x="212432" y="45567"/>
                  </a:lnTo>
                  <a:lnTo>
                    <a:pt x="231775" y="23596"/>
                  </a:lnTo>
                  <a:lnTo>
                    <a:pt x="255051" y="23596"/>
                  </a:lnTo>
                  <a:lnTo>
                    <a:pt x="235229" y="0"/>
                  </a:lnTo>
                  <a:close/>
                </a:path>
                <a:path w="455294" h="455930">
                  <a:moveTo>
                    <a:pt x="255051" y="23596"/>
                  </a:moveTo>
                  <a:lnTo>
                    <a:pt x="231775" y="23596"/>
                  </a:lnTo>
                  <a:lnTo>
                    <a:pt x="250240" y="45567"/>
                  </a:lnTo>
                  <a:lnTo>
                    <a:pt x="273507" y="45567"/>
                  </a:lnTo>
                  <a:lnTo>
                    <a:pt x="255051" y="23596"/>
                  </a:lnTo>
                  <a:close/>
                </a:path>
              </a:pathLst>
            </a:custGeom>
            <a:solidFill>
              <a:srgbClr val="2069A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1547122" y="3608993"/>
            <a:ext cx="1767205" cy="442595"/>
            <a:chOff x="1547122" y="3608993"/>
            <a:chExt cx="1767205" cy="442595"/>
          </a:xfrm>
        </p:grpSpPr>
        <p:sp>
          <p:nvSpPr>
            <p:cNvPr id="16" name="object 16"/>
            <p:cNvSpPr/>
            <p:nvPr/>
          </p:nvSpPr>
          <p:spPr>
            <a:xfrm>
              <a:off x="1552933" y="3614803"/>
              <a:ext cx="1755775" cy="431165"/>
            </a:xfrm>
            <a:custGeom>
              <a:avLst/>
              <a:gdLst/>
              <a:ahLst/>
              <a:cxnLst/>
              <a:rect l="l" t="t" r="r" b="b"/>
              <a:pathLst>
                <a:path w="1755775" h="431164">
                  <a:moveTo>
                    <a:pt x="1729320" y="0"/>
                  </a:moveTo>
                  <a:lnTo>
                    <a:pt x="25857" y="0"/>
                  </a:lnTo>
                  <a:lnTo>
                    <a:pt x="15816" y="2039"/>
                  </a:lnTo>
                  <a:lnTo>
                    <a:pt x="7594" y="7594"/>
                  </a:lnTo>
                  <a:lnTo>
                    <a:pt x="2039" y="15816"/>
                  </a:lnTo>
                  <a:lnTo>
                    <a:pt x="0" y="25857"/>
                  </a:lnTo>
                  <a:lnTo>
                    <a:pt x="0" y="405104"/>
                  </a:lnTo>
                  <a:lnTo>
                    <a:pt x="2039" y="415145"/>
                  </a:lnTo>
                  <a:lnTo>
                    <a:pt x="7594" y="423367"/>
                  </a:lnTo>
                  <a:lnTo>
                    <a:pt x="15816" y="428921"/>
                  </a:lnTo>
                  <a:lnTo>
                    <a:pt x="25857" y="430961"/>
                  </a:lnTo>
                  <a:lnTo>
                    <a:pt x="1729320" y="430961"/>
                  </a:lnTo>
                  <a:lnTo>
                    <a:pt x="1739361" y="428921"/>
                  </a:lnTo>
                  <a:lnTo>
                    <a:pt x="1747583" y="423367"/>
                  </a:lnTo>
                  <a:lnTo>
                    <a:pt x="1753138" y="415145"/>
                  </a:lnTo>
                  <a:lnTo>
                    <a:pt x="1755178" y="405104"/>
                  </a:lnTo>
                  <a:lnTo>
                    <a:pt x="1755178" y="25869"/>
                  </a:lnTo>
                  <a:lnTo>
                    <a:pt x="1753138" y="15821"/>
                  </a:lnTo>
                  <a:lnTo>
                    <a:pt x="1747583" y="7596"/>
                  </a:lnTo>
                  <a:lnTo>
                    <a:pt x="1739361" y="2040"/>
                  </a:lnTo>
                  <a:lnTo>
                    <a:pt x="1729320" y="0"/>
                  </a:lnTo>
                  <a:close/>
                </a:path>
              </a:pathLst>
            </a:custGeom>
            <a:solidFill>
              <a:srgbClr val="FFB08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1552933" y="3614803"/>
              <a:ext cx="1755775" cy="431165"/>
            </a:xfrm>
            <a:custGeom>
              <a:avLst/>
              <a:gdLst/>
              <a:ahLst/>
              <a:cxnLst/>
              <a:rect l="l" t="t" r="r" b="b"/>
              <a:pathLst>
                <a:path w="1755775" h="431164">
                  <a:moveTo>
                    <a:pt x="1729320" y="430961"/>
                  </a:moveTo>
                  <a:lnTo>
                    <a:pt x="25857" y="430961"/>
                  </a:lnTo>
                  <a:lnTo>
                    <a:pt x="15816" y="428921"/>
                  </a:lnTo>
                  <a:lnTo>
                    <a:pt x="7594" y="423367"/>
                  </a:lnTo>
                  <a:lnTo>
                    <a:pt x="2039" y="415145"/>
                  </a:lnTo>
                  <a:lnTo>
                    <a:pt x="0" y="405104"/>
                  </a:lnTo>
                  <a:lnTo>
                    <a:pt x="0" y="25857"/>
                  </a:lnTo>
                  <a:lnTo>
                    <a:pt x="2039" y="15816"/>
                  </a:lnTo>
                  <a:lnTo>
                    <a:pt x="7594" y="7594"/>
                  </a:lnTo>
                  <a:lnTo>
                    <a:pt x="15816" y="2039"/>
                  </a:lnTo>
                  <a:lnTo>
                    <a:pt x="25857" y="0"/>
                  </a:lnTo>
                  <a:lnTo>
                    <a:pt x="1729320" y="0"/>
                  </a:lnTo>
                  <a:lnTo>
                    <a:pt x="1739361" y="2040"/>
                  </a:lnTo>
                  <a:lnTo>
                    <a:pt x="1747583" y="7596"/>
                  </a:lnTo>
                  <a:lnTo>
                    <a:pt x="1753138" y="15821"/>
                  </a:lnTo>
                  <a:lnTo>
                    <a:pt x="1755178" y="25869"/>
                  </a:lnTo>
                  <a:lnTo>
                    <a:pt x="1755178" y="405104"/>
                  </a:lnTo>
                  <a:lnTo>
                    <a:pt x="1753138" y="415145"/>
                  </a:lnTo>
                  <a:lnTo>
                    <a:pt x="1747583" y="423367"/>
                  </a:lnTo>
                  <a:lnTo>
                    <a:pt x="1739361" y="428921"/>
                  </a:lnTo>
                  <a:lnTo>
                    <a:pt x="1729320" y="430961"/>
                  </a:lnTo>
                  <a:close/>
                </a:path>
              </a:pathLst>
            </a:custGeom>
            <a:ln w="1162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3370992" y="3679327"/>
            <a:ext cx="8736145" cy="2750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700"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– a public road in a city, town or village, usually with houses and buildings on one</a:t>
            </a:r>
            <a:endParaRPr sz="1700">
              <a:latin typeface="Grammarsaurus" pitchFamily="2" charset="0"/>
              <a:cs typeface="Arial MT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568552" y="3888649"/>
            <a:ext cx="1379868" cy="2750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700"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or both sides</a:t>
            </a:r>
            <a:endParaRPr sz="1700">
              <a:latin typeface="Grammarsaurus" pitchFamily="2" charset="0"/>
              <a:cs typeface="Arial MT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777860" y="3659427"/>
            <a:ext cx="1295859" cy="292388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20"/>
              </a:spcBef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street</a:t>
            </a:r>
            <a:endParaRPr>
              <a:latin typeface="Grammarsaurus" pitchFamily="2" charset="0"/>
              <a:cs typeface="Arial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998975" y="3614807"/>
            <a:ext cx="393065" cy="391795"/>
            <a:chOff x="998975" y="3614807"/>
            <a:chExt cx="393065" cy="391795"/>
          </a:xfrm>
        </p:grpSpPr>
        <p:pic>
          <p:nvPicPr>
            <p:cNvPr id="22" name="object 2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06411" y="3621323"/>
              <a:ext cx="156479" cy="195597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28083" y="3621327"/>
              <a:ext cx="156484" cy="195595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291399" y="3882111"/>
              <a:ext cx="93167" cy="117360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1006411" y="3771276"/>
              <a:ext cx="378460" cy="228600"/>
            </a:xfrm>
            <a:custGeom>
              <a:avLst/>
              <a:gdLst/>
              <a:ahLst/>
              <a:cxnLst/>
              <a:rect l="l" t="t" r="r" b="b"/>
              <a:pathLst>
                <a:path w="378459" h="228600">
                  <a:moveTo>
                    <a:pt x="221678" y="0"/>
                  </a:moveTo>
                  <a:lnTo>
                    <a:pt x="156476" y="0"/>
                  </a:lnTo>
                  <a:lnTo>
                    <a:pt x="130403" y="45643"/>
                  </a:lnTo>
                  <a:lnTo>
                    <a:pt x="0" y="45643"/>
                  </a:lnTo>
                  <a:lnTo>
                    <a:pt x="0" y="110845"/>
                  </a:lnTo>
                  <a:lnTo>
                    <a:pt x="93167" y="110845"/>
                  </a:lnTo>
                  <a:lnTo>
                    <a:pt x="30530" y="220433"/>
                  </a:lnTo>
                  <a:lnTo>
                    <a:pt x="30518" y="222910"/>
                  </a:lnTo>
                  <a:lnTo>
                    <a:pt x="32829" y="226936"/>
                  </a:lnTo>
                  <a:lnTo>
                    <a:pt x="34975" y="228180"/>
                  </a:lnTo>
                  <a:lnTo>
                    <a:pt x="343179" y="228180"/>
                  </a:lnTo>
                  <a:lnTo>
                    <a:pt x="345325" y="226936"/>
                  </a:lnTo>
                  <a:lnTo>
                    <a:pt x="347637" y="222910"/>
                  </a:lnTo>
                  <a:lnTo>
                    <a:pt x="347624" y="220433"/>
                  </a:lnTo>
                  <a:lnTo>
                    <a:pt x="284988" y="110845"/>
                  </a:lnTo>
                  <a:lnTo>
                    <a:pt x="378155" y="110845"/>
                  </a:lnTo>
                  <a:lnTo>
                    <a:pt x="378155" y="45643"/>
                  </a:lnTo>
                  <a:lnTo>
                    <a:pt x="247751" y="45643"/>
                  </a:lnTo>
                  <a:lnTo>
                    <a:pt x="221678" y="0"/>
                  </a:lnTo>
                  <a:close/>
                </a:path>
              </a:pathLst>
            </a:custGeom>
            <a:solidFill>
              <a:srgbClr val="9E9E9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1208519" y="3771277"/>
              <a:ext cx="176530" cy="228600"/>
            </a:xfrm>
            <a:custGeom>
              <a:avLst/>
              <a:gdLst/>
              <a:ahLst/>
              <a:cxnLst/>
              <a:rect l="l" t="t" r="r" b="b"/>
              <a:pathLst>
                <a:path w="176530" h="228600">
                  <a:moveTo>
                    <a:pt x="45643" y="45643"/>
                  </a:moveTo>
                  <a:lnTo>
                    <a:pt x="19558" y="0"/>
                  </a:lnTo>
                  <a:lnTo>
                    <a:pt x="0" y="0"/>
                  </a:lnTo>
                  <a:lnTo>
                    <a:pt x="25374" y="44399"/>
                  </a:lnTo>
                  <a:lnTo>
                    <a:pt x="27533" y="45643"/>
                  </a:lnTo>
                  <a:lnTo>
                    <a:pt x="45643" y="45643"/>
                  </a:lnTo>
                  <a:close/>
                </a:path>
                <a:path w="176530" h="228600">
                  <a:moveTo>
                    <a:pt x="145516" y="220433"/>
                  </a:moveTo>
                  <a:lnTo>
                    <a:pt x="82867" y="110845"/>
                  </a:lnTo>
                  <a:lnTo>
                    <a:pt x="72199" y="110858"/>
                  </a:lnTo>
                  <a:lnTo>
                    <a:pt x="70065" y="112115"/>
                  </a:lnTo>
                  <a:lnTo>
                    <a:pt x="67754" y="116141"/>
                  </a:lnTo>
                  <a:lnTo>
                    <a:pt x="67754" y="118618"/>
                  </a:lnTo>
                  <a:lnTo>
                    <a:pt x="125958" y="220433"/>
                  </a:lnTo>
                  <a:lnTo>
                    <a:pt x="125958" y="222910"/>
                  </a:lnTo>
                  <a:lnTo>
                    <a:pt x="123647" y="226949"/>
                  </a:lnTo>
                  <a:lnTo>
                    <a:pt x="121513" y="228193"/>
                  </a:lnTo>
                  <a:lnTo>
                    <a:pt x="119189" y="228206"/>
                  </a:lnTo>
                  <a:lnTo>
                    <a:pt x="138747" y="228206"/>
                  </a:lnTo>
                  <a:lnTo>
                    <a:pt x="141071" y="228193"/>
                  </a:lnTo>
                  <a:lnTo>
                    <a:pt x="143205" y="226949"/>
                  </a:lnTo>
                  <a:lnTo>
                    <a:pt x="145516" y="222910"/>
                  </a:lnTo>
                  <a:lnTo>
                    <a:pt x="145516" y="220433"/>
                  </a:lnTo>
                  <a:close/>
                </a:path>
                <a:path w="176530" h="228600">
                  <a:moveTo>
                    <a:pt x="176047" y="45643"/>
                  </a:moveTo>
                  <a:lnTo>
                    <a:pt x="156489" y="45643"/>
                  </a:lnTo>
                  <a:lnTo>
                    <a:pt x="156489" y="110845"/>
                  </a:lnTo>
                  <a:lnTo>
                    <a:pt x="176047" y="110845"/>
                  </a:lnTo>
                  <a:lnTo>
                    <a:pt x="176047" y="45643"/>
                  </a:lnTo>
                  <a:close/>
                </a:path>
              </a:pathLst>
            </a:custGeom>
            <a:solidFill>
              <a:srgbClr val="6F6F6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7" name="object 2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06407" y="3882115"/>
              <a:ext cx="93179" cy="117360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1032484" y="3673487"/>
              <a:ext cx="326390" cy="78740"/>
            </a:xfrm>
            <a:custGeom>
              <a:avLst/>
              <a:gdLst/>
              <a:ahLst/>
              <a:cxnLst/>
              <a:rect l="l" t="t" r="r" b="b"/>
              <a:pathLst>
                <a:path w="326390" h="78739">
                  <a:moveTo>
                    <a:pt x="26085" y="58000"/>
                  </a:moveTo>
                  <a:lnTo>
                    <a:pt x="20243" y="52158"/>
                  </a:lnTo>
                  <a:lnTo>
                    <a:pt x="13042" y="52158"/>
                  </a:lnTo>
                  <a:lnTo>
                    <a:pt x="5842" y="52158"/>
                  </a:lnTo>
                  <a:lnTo>
                    <a:pt x="0" y="58000"/>
                  </a:lnTo>
                  <a:lnTo>
                    <a:pt x="0" y="72402"/>
                  </a:lnTo>
                  <a:lnTo>
                    <a:pt x="5842" y="78232"/>
                  </a:lnTo>
                  <a:lnTo>
                    <a:pt x="20243" y="78232"/>
                  </a:lnTo>
                  <a:lnTo>
                    <a:pt x="26085" y="72402"/>
                  </a:lnTo>
                  <a:lnTo>
                    <a:pt x="26085" y="58000"/>
                  </a:lnTo>
                  <a:close/>
                </a:path>
                <a:path w="326390" h="78739">
                  <a:moveTo>
                    <a:pt x="26085" y="5842"/>
                  </a:moveTo>
                  <a:lnTo>
                    <a:pt x="20243" y="0"/>
                  </a:lnTo>
                  <a:lnTo>
                    <a:pt x="13042" y="0"/>
                  </a:lnTo>
                  <a:lnTo>
                    <a:pt x="5842" y="0"/>
                  </a:lnTo>
                  <a:lnTo>
                    <a:pt x="0" y="5842"/>
                  </a:lnTo>
                  <a:lnTo>
                    <a:pt x="0" y="20243"/>
                  </a:lnTo>
                  <a:lnTo>
                    <a:pt x="5842" y="26073"/>
                  </a:lnTo>
                  <a:lnTo>
                    <a:pt x="20243" y="26073"/>
                  </a:lnTo>
                  <a:lnTo>
                    <a:pt x="26085" y="20243"/>
                  </a:lnTo>
                  <a:lnTo>
                    <a:pt x="26085" y="5842"/>
                  </a:lnTo>
                  <a:close/>
                </a:path>
                <a:path w="326390" h="78739">
                  <a:moveTo>
                    <a:pt x="78244" y="58000"/>
                  </a:moveTo>
                  <a:lnTo>
                    <a:pt x="72402" y="52158"/>
                  </a:lnTo>
                  <a:lnTo>
                    <a:pt x="65201" y="52158"/>
                  </a:lnTo>
                  <a:lnTo>
                    <a:pt x="58000" y="52158"/>
                  </a:lnTo>
                  <a:lnTo>
                    <a:pt x="52158" y="58000"/>
                  </a:lnTo>
                  <a:lnTo>
                    <a:pt x="52158" y="72402"/>
                  </a:lnTo>
                  <a:lnTo>
                    <a:pt x="58000" y="78232"/>
                  </a:lnTo>
                  <a:lnTo>
                    <a:pt x="72402" y="78232"/>
                  </a:lnTo>
                  <a:lnTo>
                    <a:pt x="78244" y="72402"/>
                  </a:lnTo>
                  <a:lnTo>
                    <a:pt x="78244" y="58000"/>
                  </a:lnTo>
                  <a:close/>
                </a:path>
                <a:path w="326390" h="78739">
                  <a:moveTo>
                    <a:pt x="78244" y="5842"/>
                  </a:moveTo>
                  <a:lnTo>
                    <a:pt x="72402" y="0"/>
                  </a:lnTo>
                  <a:lnTo>
                    <a:pt x="65201" y="0"/>
                  </a:lnTo>
                  <a:lnTo>
                    <a:pt x="58000" y="0"/>
                  </a:lnTo>
                  <a:lnTo>
                    <a:pt x="52158" y="5842"/>
                  </a:lnTo>
                  <a:lnTo>
                    <a:pt x="52158" y="20243"/>
                  </a:lnTo>
                  <a:lnTo>
                    <a:pt x="58000" y="26073"/>
                  </a:lnTo>
                  <a:lnTo>
                    <a:pt x="72402" y="26073"/>
                  </a:lnTo>
                  <a:lnTo>
                    <a:pt x="78244" y="20243"/>
                  </a:lnTo>
                  <a:lnTo>
                    <a:pt x="78244" y="5842"/>
                  </a:lnTo>
                  <a:close/>
                </a:path>
                <a:path w="326390" h="78739">
                  <a:moveTo>
                    <a:pt x="273837" y="58000"/>
                  </a:moveTo>
                  <a:lnTo>
                    <a:pt x="267995" y="52158"/>
                  </a:lnTo>
                  <a:lnTo>
                    <a:pt x="260794" y="52158"/>
                  </a:lnTo>
                  <a:lnTo>
                    <a:pt x="253593" y="52158"/>
                  </a:lnTo>
                  <a:lnTo>
                    <a:pt x="247751" y="58000"/>
                  </a:lnTo>
                  <a:lnTo>
                    <a:pt x="247751" y="72402"/>
                  </a:lnTo>
                  <a:lnTo>
                    <a:pt x="253593" y="78232"/>
                  </a:lnTo>
                  <a:lnTo>
                    <a:pt x="267995" y="78232"/>
                  </a:lnTo>
                  <a:lnTo>
                    <a:pt x="273837" y="72402"/>
                  </a:lnTo>
                  <a:lnTo>
                    <a:pt x="273837" y="58000"/>
                  </a:lnTo>
                  <a:close/>
                </a:path>
                <a:path w="326390" h="78739">
                  <a:moveTo>
                    <a:pt x="273837" y="5842"/>
                  </a:moveTo>
                  <a:lnTo>
                    <a:pt x="267995" y="0"/>
                  </a:lnTo>
                  <a:lnTo>
                    <a:pt x="260794" y="0"/>
                  </a:lnTo>
                  <a:lnTo>
                    <a:pt x="253593" y="0"/>
                  </a:lnTo>
                  <a:lnTo>
                    <a:pt x="247751" y="5842"/>
                  </a:lnTo>
                  <a:lnTo>
                    <a:pt x="247751" y="20243"/>
                  </a:lnTo>
                  <a:lnTo>
                    <a:pt x="253593" y="26073"/>
                  </a:lnTo>
                  <a:lnTo>
                    <a:pt x="267995" y="26073"/>
                  </a:lnTo>
                  <a:lnTo>
                    <a:pt x="273837" y="20243"/>
                  </a:lnTo>
                  <a:lnTo>
                    <a:pt x="273837" y="5842"/>
                  </a:lnTo>
                  <a:close/>
                </a:path>
                <a:path w="326390" h="78739">
                  <a:moveTo>
                    <a:pt x="325996" y="58000"/>
                  </a:moveTo>
                  <a:lnTo>
                    <a:pt x="320154" y="52158"/>
                  </a:lnTo>
                  <a:lnTo>
                    <a:pt x="312953" y="52158"/>
                  </a:lnTo>
                  <a:lnTo>
                    <a:pt x="305752" y="52158"/>
                  </a:lnTo>
                  <a:lnTo>
                    <a:pt x="299910" y="58000"/>
                  </a:lnTo>
                  <a:lnTo>
                    <a:pt x="299910" y="72402"/>
                  </a:lnTo>
                  <a:lnTo>
                    <a:pt x="305752" y="78232"/>
                  </a:lnTo>
                  <a:lnTo>
                    <a:pt x="320154" y="78232"/>
                  </a:lnTo>
                  <a:lnTo>
                    <a:pt x="325996" y="72402"/>
                  </a:lnTo>
                  <a:lnTo>
                    <a:pt x="325996" y="58000"/>
                  </a:lnTo>
                  <a:close/>
                </a:path>
                <a:path w="326390" h="78739">
                  <a:moveTo>
                    <a:pt x="325996" y="5842"/>
                  </a:moveTo>
                  <a:lnTo>
                    <a:pt x="320154" y="0"/>
                  </a:lnTo>
                  <a:lnTo>
                    <a:pt x="312953" y="0"/>
                  </a:lnTo>
                  <a:lnTo>
                    <a:pt x="305752" y="0"/>
                  </a:lnTo>
                  <a:lnTo>
                    <a:pt x="299910" y="5842"/>
                  </a:lnTo>
                  <a:lnTo>
                    <a:pt x="299910" y="20243"/>
                  </a:lnTo>
                  <a:lnTo>
                    <a:pt x="305752" y="26073"/>
                  </a:lnTo>
                  <a:lnTo>
                    <a:pt x="320154" y="26073"/>
                  </a:lnTo>
                  <a:lnTo>
                    <a:pt x="325996" y="20243"/>
                  </a:lnTo>
                  <a:lnTo>
                    <a:pt x="325996" y="5842"/>
                  </a:lnTo>
                  <a:close/>
                </a:path>
              </a:pathLst>
            </a:custGeom>
            <a:solidFill>
              <a:srgbClr val="00BBD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1058570" y="3771290"/>
              <a:ext cx="274320" cy="45720"/>
            </a:xfrm>
            <a:custGeom>
              <a:avLst/>
              <a:gdLst/>
              <a:ahLst/>
              <a:cxnLst/>
              <a:rect l="l" t="t" r="r" b="b"/>
              <a:pathLst>
                <a:path w="274319" h="45720">
                  <a:moveTo>
                    <a:pt x="26073" y="2921"/>
                  </a:moveTo>
                  <a:lnTo>
                    <a:pt x="23152" y="0"/>
                  </a:lnTo>
                  <a:lnTo>
                    <a:pt x="6515" y="0"/>
                  </a:lnTo>
                  <a:lnTo>
                    <a:pt x="2908" y="0"/>
                  </a:lnTo>
                  <a:lnTo>
                    <a:pt x="0" y="2921"/>
                  </a:lnTo>
                  <a:lnTo>
                    <a:pt x="0" y="45643"/>
                  </a:lnTo>
                  <a:lnTo>
                    <a:pt x="26073" y="45643"/>
                  </a:lnTo>
                  <a:lnTo>
                    <a:pt x="26073" y="2921"/>
                  </a:lnTo>
                  <a:close/>
                </a:path>
                <a:path w="274319" h="45720">
                  <a:moveTo>
                    <a:pt x="273824" y="2921"/>
                  </a:moveTo>
                  <a:lnTo>
                    <a:pt x="270903" y="0"/>
                  </a:lnTo>
                  <a:lnTo>
                    <a:pt x="254266" y="0"/>
                  </a:lnTo>
                  <a:lnTo>
                    <a:pt x="250659" y="0"/>
                  </a:lnTo>
                  <a:lnTo>
                    <a:pt x="247751" y="2921"/>
                  </a:lnTo>
                  <a:lnTo>
                    <a:pt x="247751" y="45643"/>
                  </a:lnTo>
                  <a:lnTo>
                    <a:pt x="273824" y="45643"/>
                  </a:lnTo>
                  <a:lnTo>
                    <a:pt x="273824" y="2921"/>
                  </a:lnTo>
                  <a:close/>
                </a:path>
              </a:pathLst>
            </a:custGeom>
            <a:solidFill>
              <a:srgbClr val="9F522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998969" y="3614813"/>
              <a:ext cx="393065" cy="391795"/>
            </a:xfrm>
            <a:custGeom>
              <a:avLst/>
              <a:gdLst/>
              <a:ahLst/>
              <a:cxnLst/>
              <a:rect l="l" t="t" r="r" b="b"/>
              <a:pathLst>
                <a:path w="393065" h="391795">
                  <a:moveTo>
                    <a:pt x="40030" y="231114"/>
                  </a:moveTo>
                  <a:lnTo>
                    <a:pt x="37122" y="228193"/>
                  </a:lnTo>
                  <a:lnTo>
                    <a:pt x="10350" y="228193"/>
                  </a:lnTo>
                  <a:lnTo>
                    <a:pt x="7429" y="231114"/>
                  </a:lnTo>
                  <a:lnTo>
                    <a:pt x="7429" y="238315"/>
                  </a:lnTo>
                  <a:lnTo>
                    <a:pt x="10350" y="241236"/>
                  </a:lnTo>
                  <a:lnTo>
                    <a:pt x="33515" y="241236"/>
                  </a:lnTo>
                  <a:lnTo>
                    <a:pt x="37122" y="241236"/>
                  </a:lnTo>
                  <a:lnTo>
                    <a:pt x="40030" y="238315"/>
                  </a:lnTo>
                  <a:lnTo>
                    <a:pt x="40030" y="231114"/>
                  </a:lnTo>
                  <a:close/>
                </a:path>
                <a:path w="393065" h="391795">
                  <a:moveTo>
                    <a:pt x="59931" y="292341"/>
                  </a:moveTo>
                  <a:lnTo>
                    <a:pt x="58788" y="290258"/>
                  </a:lnTo>
                  <a:lnTo>
                    <a:pt x="57645" y="288175"/>
                  </a:lnTo>
                  <a:lnTo>
                    <a:pt x="55460" y="286880"/>
                  </a:lnTo>
                  <a:lnTo>
                    <a:pt x="3835" y="286880"/>
                  </a:lnTo>
                  <a:lnTo>
                    <a:pt x="914" y="289788"/>
                  </a:lnTo>
                  <a:lnTo>
                    <a:pt x="914" y="296989"/>
                  </a:lnTo>
                  <a:lnTo>
                    <a:pt x="3835" y="299910"/>
                  </a:lnTo>
                  <a:lnTo>
                    <a:pt x="41198" y="299910"/>
                  </a:lnTo>
                  <a:lnTo>
                    <a:pt x="0" y="364655"/>
                  </a:lnTo>
                  <a:lnTo>
                    <a:pt x="901" y="368681"/>
                  </a:lnTo>
                  <a:lnTo>
                    <a:pt x="6972" y="372554"/>
                  </a:lnTo>
                  <a:lnTo>
                    <a:pt x="11010" y="371652"/>
                  </a:lnTo>
                  <a:lnTo>
                    <a:pt x="59855" y="294881"/>
                  </a:lnTo>
                  <a:lnTo>
                    <a:pt x="59931" y="292341"/>
                  </a:lnTo>
                  <a:close/>
                </a:path>
                <a:path w="393065" h="391795">
                  <a:moveTo>
                    <a:pt x="66128" y="110147"/>
                  </a:moveTo>
                  <a:lnTo>
                    <a:pt x="60286" y="104305"/>
                  </a:lnTo>
                  <a:lnTo>
                    <a:pt x="53086" y="104305"/>
                  </a:lnTo>
                  <a:lnTo>
                    <a:pt x="53086" y="117348"/>
                  </a:lnTo>
                  <a:lnTo>
                    <a:pt x="53086" y="130390"/>
                  </a:lnTo>
                  <a:lnTo>
                    <a:pt x="40043" y="130390"/>
                  </a:lnTo>
                  <a:lnTo>
                    <a:pt x="40043" y="117348"/>
                  </a:lnTo>
                  <a:lnTo>
                    <a:pt x="53086" y="117348"/>
                  </a:lnTo>
                  <a:lnTo>
                    <a:pt x="53086" y="104305"/>
                  </a:lnTo>
                  <a:lnTo>
                    <a:pt x="32842" y="104305"/>
                  </a:lnTo>
                  <a:lnTo>
                    <a:pt x="27000" y="110147"/>
                  </a:lnTo>
                  <a:lnTo>
                    <a:pt x="27000" y="137591"/>
                  </a:lnTo>
                  <a:lnTo>
                    <a:pt x="32842" y="143421"/>
                  </a:lnTo>
                  <a:lnTo>
                    <a:pt x="60286" y="143421"/>
                  </a:lnTo>
                  <a:lnTo>
                    <a:pt x="66128" y="137591"/>
                  </a:lnTo>
                  <a:lnTo>
                    <a:pt x="66128" y="130390"/>
                  </a:lnTo>
                  <a:lnTo>
                    <a:pt x="66128" y="117348"/>
                  </a:lnTo>
                  <a:lnTo>
                    <a:pt x="66128" y="110147"/>
                  </a:lnTo>
                  <a:close/>
                </a:path>
                <a:path w="393065" h="391795">
                  <a:moveTo>
                    <a:pt x="66128" y="57988"/>
                  </a:moveTo>
                  <a:lnTo>
                    <a:pt x="60286" y="52146"/>
                  </a:lnTo>
                  <a:lnTo>
                    <a:pt x="53086" y="52146"/>
                  </a:lnTo>
                  <a:lnTo>
                    <a:pt x="53086" y="65189"/>
                  </a:lnTo>
                  <a:lnTo>
                    <a:pt x="53086" y="78232"/>
                  </a:lnTo>
                  <a:lnTo>
                    <a:pt x="40043" y="78232"/>
                  </a:lnTo>
                  <a:lnTo>
                    <a:pt x="40043" y="65189"/>
                  </a:lnTo>
                  <a:lnTo>
                    <a:pt x="53086" y="65189"/>
                  </a:lnTo>
                  <a:lnTo>
                    <a:pt x="53086" y="52146"/>
                  </a:lnTo>
                  <a:lnTo>
                    <a:pt x="32842" y="52146"/>
                  </a:lnTo>
                  <a:lnTo>
                    <a:pt x="27000" y="57988"/>
                  </a:lnTo>
                  <a:lnTo>
                    <a:pt x="27000" y="85432"/>
                  </a:lnTo>
                  <a:lnTo>
                    <a:pt x="32842" y="91262"/>
                  </a:lnTo>
                  <a:lnTo>
                    <a:pt x="60286" y="91262"/>
                  </a:lnTo>
                  <a:lnTo>
                    <a:pt x="66128" y="85432"/>
                  </a:lnTo>
                  <a:lnTo>
                    <a:pt x="66128" y="78232"/>
                  </a:lnTo>
                  <a:lnTo>
                    <a:pt x="66128" y="65189"/>
                  </a:lnTo>
                  <a:lnTo>
                    <a:pt x="66128" y="57988"/>
                  </a:lnTo>
                  <a:close/>
                </a:path>
                <a:path w="393065" h="391795">
                  <a:moveTo>
                    <a:pt x="85674" y="231114"/>
                  </a:moveTo>
                  <a:lnTo>
                    <a:pt x="82765" y="228193"/>
                  </a:lnTo>
                  <a:lnTo>
                    <a:pt x="55994" y="228193"/>
                  </a:lnTo>
                  <a:lnTo>
                    <a:pt x="53086" y="231114"/>
                  </a:lnTo>
                  <a:lnTo>
                    <a:pt x="53086" y="238315"/>
                  </a:lnTo>
                  <a:lnTo>
                    <a:pt x="55994" y="241236"/>
                  </a:lnTo>
                  <a:lnTo>
                    <a:pt x="79159" y="241236"/>
                  </a:lnTo>
                  <a:lnTo>
                    <a:pt x="82765" y="241236"/>
                  </a:lnTo>
                  <a:lnTo>
                    <a:pt x="85674" y="238315"/>
                  </a:lnTo>
                  <a:lnTo>
                    <a:pt x="85674" y="231114"/>
                  </a:lnTo>
                  <a:close/>
                </a:path>
                <a:path w="393065" h="391795">
                  <a:moveTo>
                    <a:pt x="118287" y="110147"/>
                  </a:moveTo>
                  <a:lnTo>
                    <a:pt x="112445" y="104305"/>
                  </a:lnTo>
                  <a:lnTo>
                    <a:pt x="105244" y="104305"/>
                  </a:lnTo>
                  <a:lnTo>
                    <a:pt x="105244" y="117348"/>
                  </a:lnTo>
                  <a:lnTo>
                    <a:pt x="105244" y="130390"/>
                  </a:lnTo>
                  <a:lnTo>
                    <a:pt x="92202" y="130390"/>
                  </a:lnTo>
                  <a:lnTo>
                    <a:pt x="92202" y="117348"/>
                  </a:lnTo>
                  <a:lnTo>
                    <a:pt x="105244" y="117348"/>
                  </a:lnTo>
                  <a:lnTo>
                    <a:pt x="105244" y="104305"/>
                  </a:lnTo>
                  <a:lnTo>
                    <a:pt x="85001" y="104305"/>
                  </a:lnTo>
                  <a:lnTo>
                    <a:pt x="79159" y="110147"/>
                  </a:lnTo>
                  <a:lnTo>
                    <a:pt x="79159" y="137591"/>
                  </a:lnTo>
                  <a:lnTo>
                    <a:pt x="85001" y="143421"/>
                  </a:lnTo>
                  <a:lnTo>
                    <a:pt x="112445" y="143421"/>
                  </a:lnTo>
                  <a:lnTo>
                    <a:pt x="118287" y="137591"/>
                  </a:lnTo>
                  <a:lnTo>
                    <a:pt x="118287" y="130390"/>
                  </a:lnTo>
                  <a:lnTo>
                    <a:pt x="118287" y="117348"/>
                  </a:lnTo>
                  <a:lnTo>
                    <a:pt x="118287" y="110147"/>
                  </a:lnTo>
                  <a:close/>
                </a:path>
                <a:path w="393065" h="391795">
                  <a:moveTo>
                    <a:pt x="118287" y="57988"/>
                  </a:moveTo>
                  <a:lnTo>
                    <a:pt x="112445" y="52146"/>
                  </a:lnTo>
                  <a:lnTo>
                    <a:pt x="105244" y="52146"/>
                  </a:lnTo>
                  <a:lnTo>
                    <a:pt x="105244" y="65189"/>
                  </a:lnTo>
                  <a:lnTo>
                    <a:pt x="105244" y="78232"/>
                  </a:lnTo>
                  <a:lnTo>
                    <a:pt x="92202" y="78232"/>
                  </a:lnTo>
                  <a:lnTo>
                    <a:pt x="92202" y="65189"/>
                  </a:lnTo>
                  <a:lnTo>
                    <a:pt x="105244" y="65189"/>
                  </a:lnTo>
                  <a:lnTo>
                    <a:pt x="105244" y="52146"/>
                  </a:lnTo>
                  <a:lnTo>
                    <a:pt x="85001" y="52146"/>
                  </a:lnTo>
                  <a:lnTo>
                    <a:pt x="79159" y="57988"/>
                  </a:lnTo>
                  <a:lnTo>
                    <a:pt x="79159" y="85432"/>
                  </a:lnTo>
                  <a:lnTo>
                    <a:pt x="85001" y="91262"/>
                  </a:lnTo>
                  <a:lnTo>
                    <a:pt x="112445" y="91262"/>
                  </a:lnTo>
                  <a:lnTo>
                    <a:pt x="118287" y="85432"/>
                  </a:lnTo>
                  <a:lnTo>
                    <a:pt x="118287" y="78232"/>
                  </a:lnTo>
                  <a:lnTo>
                    <a:pt x="118287" y="65189"/>
                  </a:lnTo>
                  <a:lnTo>
                    <a:pt x="118287" y="57988"/>
                  </a:lnTo>
                  <a:close/>
                </a:path>
                <a:path w="393065" h="391795">
                  <a:moveTo>
                    <a:pt x="131305" y="231114"/>
                  </a:moveTo>
                  <a:lnTo>
                    <a:pt x="128397" y="228193"/>
                  </a:lnTo>
                  <a:lnTo>
                    <a:pt x="101625" y="228193"/>
                  </a:lnTo>
                  <a:lnTo>
                    <a:pt x="98717" y="231114"/>
                  </a:lnTo>
                  <a:lnTo>
                    <a:pt x="98717" y="238315"/>
                  </a:lnTo>
                  <a:lnTo>
                    <a:pt x="101625" y="241236"/>
                  </a:lnTo>
                  <a:lnTo>
                    <a:pt x="105232" y="241236"/>
                  </a:lnTo>
                  <a:lnTo>
                    <a:pt x="128397" y="241236"/>
                  </a:lnTo>
                  <a:lnTo>
                    <a:pt x="131305" y="238315"/>
                  </a:lnTo>
                  <a:lnTo>
                    <a:pt x="131305" y="231114"/>
                  </a:lnTo>
                  <a:close/>
                </a:path>
                <a:path w="393065" h="391795">
                  <a:moveTo>
                    <a:pt x="203034" y="322389"/>
                  </a:moveTo>
                  <a:lnTo>
                    <a:pt x="200113" y="319468"/>
                  </a:lnTo>
                  <a:lnTo>
                    <a:pt x="192913" y="319468"/>
                  </a:lnTo>
                  <a:lnTo>
                    <a:pt x="189992" y="322389"/>
                  </a:lnTo>
                  <a:lnTo>
                    <a:pt x="189992" y="358584"/>
                  </a:lnTo>
                  <a:lnTo>
                    <a:pt x="189992" y="362191"/>
                  </a:lnTo>
                  <a:lnTo>
                    <a:pt x="192913" y="365099"/>
                  </a:lnTo>
                  <a:lnTo>
                    <a:pt x="200113" y="365099"/>
                  </a:lnTo>
                  <a:lnTo>
                    <a:pt x="203034" y="362191"/>
                  </a:lnTo>
                  <a:lnTo>
                    <a:pt x="203034" y="322389"/>
                  </a:lnTo>
                  <a:close/>
                </a:path>
                <a:path w="393065" h="391795">
                  <a:moveTo>
                    <a:pt x="203034" y="263715"/>
                  </a:moveTo>
                  <a:lnTo>
                    <a:pt x="200113" y="260794"/>
                  </a:lnTo>
                  <a:lnTo>
                    <a:pt x="192913" y="260794"/>
                  </a:lnTo>
                  <a:lnTo>
                    <a:pt x="189992" y="263715"/>
                  </a:lnTo>
                  <a:lnTo>
                    <a:pt x="189992" y="293395"/>
                  </a:lnTo>
                  <a:lnTo>
                    <a:pt x="189992" y="297002"/>
                  </a:lnTo>
                  <a:lnTo>
                    <a:pt x="192913" y="299910"/>
                  </a:lnTo>
                  <a:lnTo>
                    <a:pt x="200113" y="299910"/>
                  </a:lnTo>
                  <a:lnTo>
                    <a:pt x="203034" y="297002"/>
                  </a:lnTo>
                  <a:lnTo>
                    <a:pt x="203034" y="263715"/>
                  </a:lnTo>
                  <a:close/>
                </a:path>
                <a:path w="393065" h="391795">
                  <a:moveTo>
                    <a:pt x="203034" y="218071"/>
                  </a:moveTo>
                  <a:lnTo>
                    <a:pt x="200113" y="215150"/>
                  </a:lnTo>
                  <a:lnTo>
                    <a:pt x="192913" y="215150"/>
                  </a:lnTo>
                  <a:lnTo>
                    <a:pt x="189992" y="218071"/>
                  </a:lnTo>
                  <a:lnTo>
                    <a:pt x="189992" y="241236"/>
                  </a:lnTo>
                  <a:lnTo>
                    <a:pt x="189992" y="244843"/>
                  </a:lnTo>
                  <a:lnTo>
                    <a:pt x="192913" y="247751"/>
                  </a:lnTo>
                  <a:lnTo>
                    <a:pt x="200113" y="247751"/>
                  </a:lnTo>
                  <a:lnTo>
                    <a:pt x="203034" y="244843"/>
                  </a:lnTo>
                  <a:lnTo>
                    <a:pt x="203034" y="218071"/>
                  </a:lnTo>
                  <a:close/>
                </a:path>
                <a:path w="393065" h="391795">
                  <a:moveTo>
                    <a:pt x="203034" y="178943"/>
                  </a:moveTo>
                  <a:lnTo>
                    <a:pt x="200126" y="176022"/>
                  </a:lnTo>
                  <a:lnTo>
                    <a:pt x="192913" y="176022"/>
                  </a:lnTo>
                  <a:lnTo>
                    <a:pt x="190004" y="178943"/>
                  </a:lnTo>
                  <a:lnTo>
                    <a:pt x="190004" y="199186"/>
                  </a:lnTo>
                  <a:lnTo>
                    <a:pt x="192913" y="202107"/>
                  </a:lnTo>
                  <a:lnTo>
                    <a:pt x="196519" y="202107"/>
                  </a:lnTo>
                  <a:lnTo>
                    <a:pt x="200126" y="202107"/>
                  </a:lnTo>
                  <a:lnTo>
                    <a:pt x="203034" y="199186"/>
                  </a:lnTo>
                  <a:lnTo>
                    <a:pt x="203034" y="178943"/>
                  </a:lnTo>
                  <a:close/>
                </a:path>
                <a:path w="393065" h="391795">
                  <a:moveTo>
                    <a:pt x="294309" y="231114"/>
                  </a:moveTo>
                  <a:lnTo>
                    <a:pt x="291401" y="228193"/>
                  </a:lnTo>
                  <a:lnTo>
                    <a:pt x="264629" y="228193"/>
                  </a:lnTo>
                  <a:lnTo>
                    <a:pt x="261708" y="231114"/>
                  </a:lnTo>
                  <a:lnTo>
                    <a:pt x="261708" y="238315"/>
                  </a:lnTo>
                  <a:lnTo>
                    <a:pt x="264629" y="241236"/>
                  </a:lnTo>
                  <a:lnTo>
                    <a:pt x="287794" y="241236"/>
                  </a:lnTo>
                  <a:lnTo>
                    <a:pt x="291401" y="241236"/>
                  </a:lnTo>
                  <a:lnTo>
                    <a:pt x="294309" y="238315"/>
                  </a:lnTo>
                  <a:lnTo>
                    <a:pt x="294309" y="231114"/>
                  </a:lnTo>
                  <a:close/>
                </a:path>
                <a:path w="393065" h="391795">
                  <a:moveTo>
                    <a:pt x="313880" y="110147"/>
                  </a:moveTo>
                  <a:lnTo>
                    <a:pt x="308038" y="104305"/>
                  </a:lnTo>
                  <a:lnTo>
                    <a:pt x="300837" y="104305"/>
                  </a:lnTo>
                  <a:lnTo>
                    <a:pt x="300837" y="117348"/>
                  </a:lnTo>
                  <a:lnTo>
                    <a:pt x="300837" y="130390"/>
                  </a:lnTo>
                  <a:lnTo>
                    <a:pt x="287794" y="130390"/>
                  </a:lnTo>
                  <a:lnTo>
                    <a:pt x="287794" y="117348"/>
                  </a:lnTo>
                  <a:lnTo>
                    <a:pt x="300837" y="117348"/>
                  </a:lnTo>
                  <a:lnTo>
                    <a:pt x="300837" y="104305"/>
                  </a:lnTo>
                  <a:lnTo>
                    <a:pt x="280593" y="104305"/>
                  </a:lnTo>
                  <a:lnTo>
                    <a:pt x="274764" y="110147"/>
                  </a:lnTo>
                  <a:lnTo>
                    <a:pt x="274764" y="137591"/>
                  </a:lnTo>
                  <a:lnTo>
                    <a:pt x="280593" y="143421"/>
                  </a:lnTo>
                  <a:lnTo>
                    <a:pt x="308038" y="143421"/>
                  </a:lnTo>
                  <a:lnTo>
                    <a:pt x="313880" y="137591"/>
                  </a:lnTo>
                  <a:lnTo>
                    <a:pt x="313880" y="130390"/>
                  </a:lnTo>
                  <a:lnTo>
                    <a:pt x="313880" y="117348"/>
                  </a:lnTo>
                  <a:lnTo>
                    <a:pt x="313880" y="110147"/>
                  </a:lnTo>
                  <a:close/>
                </a:path>
                <a:path w="393065" h="391795">
                  <a:moveTo>
                    <a:pt x="313880" y="57988"/>
                  </a:moveTo>
                  <a:lnTo>
                    <a:pt x="308038" y="52146"/>
                  </a:lnTo>
                  <a:lnTo>
                    <a:pt x="300837" y="52146"/>
                  </a:lnTo>
                  <a:lnTo>
                    <a:pt x="300837" y="65189"/>
                  </a:lnTo>
                  <a:lnTo>
                    <a:pt x="300837" y="78232"/>
                  </a:lnTo>
                  <a:lnTo>
                    <a:pt x="287794" y="78232"/>
                  </a:lnTo>
                  <a:lnTo>
                    <a:pt x="287794" y="65189"/>
                  </a:lnTo>
                  <a:lnTo>
                    <a:pt x="300837" y="65189"/>
                  </a:lnTo>
                  <a:lnTo>
                    <a:pt x="300837" y="52146"/>
                  </a:lnTo>
                  <a:lnTo>
                    <a:pt x="280593" y="52146"/>
                  </a:lnTo>
                  <a:lnTo>
                    <a:pt x="274764" y="57988"/>
                  </a:lnTo>
                  <a:lnTo>
                    <a:pt x="274764" y="85432"/>
                  </a:lnTo>
                  <a:lnTo>
                    <a:pt x="280593" y="91262"/>
                  </a:lnTo>
                  <a:lnTo>
                    <a:pt x="308038" y="91262"/>
                  </a:lnTo>
                  <a:lnTo>
                    <a:pt x="313880" y="85432"/>
                  </a:lnTo>
                  <a:lnTo>
                    <a:pt x="313880" y="78232"/>
                  </a:lnTo>
                  <a:lnTo>
                    <a:pt x="313880" y="65189"/>
                  </a:lnTo>
                  <a:lnTo>
                    <a:pt x="313880" y="57988"/>
                  </a:lnTo>
                  <a:close/>
                </a:path>
                <a:path w="393065" h="391795">
                  <a:moveTo>
                    <a:pt x="339953" y="231114"/>
                  </a:moveTo>
                  <a:lnTo>
                    <a:pt x="337045" y="228193"/>
                  </a:lnTo>
                  <a:lnTo>
                    <a:pt x="310273" y="228193"/>
                  </a:lnTo>
                  <a:lnTo>
                    <a:pt x="307365" y="231114"/>
                  </a:lnTo>
                  <a:lnTo>
                    <a:pt x="307365" y="238315"/>
                  </a:lnTo>
                  <a:lnTo>
                    <a:pt x="310273" y="241236"/>
                  </a:lnTo>
                  <a:lnTo>
                    <a:pt x="333438" y="241236"/>
                  </a:lnTo>
                  <a:lnTo>
                    <a:pt x="337045" y="241236"/>
                  </a:lnTo>
                  <a:lnTo>
                    <a:pt x="339953" y="238315"/>
                  </a:lnTo>
                  <a:lnTo>
                    <a:pt x="339953" y="231114"/>
                  </a:lnTo>
                  <a:close/>
                </a:path>
                <a:path w="393065" h="391795">
                  <a:moveTo>
                    <a:pt x="366039" y="110147"/>
                  </a:moveTo>
                  <a:lnTo>
                    <a:pt x="360197" y="104305"/>
                  </a:lnTo>
                  <a:lnTo>
                    <a:pt x="352996" y="104305"/>
                  </a:lnTo>
                  <a:lnTo>
                    <a:pt x="352996" y="117348"/>
                  </a:lnTo>
                  <a:lnTo>
                    <a:pt x="352996" y="130390"/>
                  </a:lnTo>
                  <a:lnTo>
                    <a:pt x="339953" y="130390"/>
                  </a:lnTo>
                  <a:lnTo>
                    <a:pt x="339953" y="117348"/>
                  </a:lnTo>
                  <a:lnTo>
                    <a:pt x="352996" y="117348"/>
                  </a:lnTo>
                  <a:lnTo>
                    <a:pt x="352996" y="104305"/>
                  </a:lnTo>
                  <a:lnTo>
                    <a:pt x="332752" y="104305"/>
                  </a:lnTo>
                  <a:lnTo>
                    <a:pt x="326923" y="110147"/>
                  </a:lnTo>
                  <a:lnTo>
                    <a:pt x="326923" y="137591"/>
                  </a:lnTo>
                  <a:lnTo>
                    <a:pt x="332752" y="143421"/>
                  </a:lnTo>
                  <a:lnTo>
                    <a:pt x="360197" y="143421"/>
                  </a:lnTo>
                  <a:lnTo>
                    <a:pt x="366039" y="137591"/>
                  </a:lnTo>
                  <a:lnTo>
                    <a:pt x="366039" y="130390"/>
                  </a:lnTo>
                  <a:lnTo>
                    <a:pt x="366039" y="117348"/>
                  </a:lnTo>
                  <a:lnTo>
                    <a:pt x="366039" y="110147"/>
                  </a:lnTo>
                  <a:close/>
                </a:path>
                <a:path w="393065" h="391795">
                  <a:moveTo>
                    <a:pt x="366039" y="57988"/>
                  </a:moveTo>
                  <a:lnTo>
                    <a:pt x="360197" y="52146"/>
                  </a:lnTo>
                  <a:lnTo>
                    <a:pt x="352996" y="52146"/>
                  </a:lnTo>
                  <a:lnTo>
                    <a:pt x="352996" y="65189"/>
                  </a:lnTo>
                  <a:lnTo>
                    <a:pt x="352996" y="78232"/>
                  </a:lnTo>
                  <a:lnTo>
                    <a:pt x="339953" y="78232"/>
                  </a:lnTo>
                  <a:lnTo>
                    <a:pt x="339953" y="65189"/>
                  </a:lnTo>
                  <a:lnTo>
                    <a:pt x="352996" y="65189"/>
                  </a:lnTo>
                  <a:lnTo>
                    <a:pt x="352996" y="52146"/>
                  </a:lnTo>
                  <a:lnTo>
                    <a:pt x="332752" y="52146"/>
                  </a:lnTo>
                  <a:lnTo>
                    <a:pt x="326923" y="57988"/>
                  </a:lnTo>
                  <a:lnTo>
                    <a:pt x="326923" y="85432"/>
                  </a:lnTo>
                  <a:lnTo>
                    <a:pt x="332752" y="91262"/>
                  </a:lnTo>
                  <a:lnTo>
                    <a:pt x="360197" y="91262"/>
                  </a:lnTo>
                  <a:lnTo>
                    <a:pt x="366039" y="85432"/>
                  </a:lnTo>
                  <a:lnTo>
                    <a:pt x="366039" y="78232"/>
                  </a:lnTo>
                  <a:lnTo>
                    <a:pt x="366039" y="65189"/>
                  </a:lnTo>
                  <a:lnTo>
                    <a:pt x="366039" y="57988"/>
                  </a:lnTo>
                  <a:close/>
                </a:path>
                <a:path w="393065" h="391795">
                  <a:moveTo>
                    <a:pt x="385584" y="231114"/>
                  </a:moveTo>
                  <a:lnTo>
                    <a:pt x="382676" y="228193"/>
                  </a:lnTo>
                  <a:lnTo>
                    <a:pt x="355904" y="228193"/>
                  </a:lnTo>
                  <a:lnTo>
                    <a:pt x="352983" y="231114"/>
                  </a:lnTo>
                  <a:lnTo>
                    <a:pt x="352983" y="238315"/>
                  </a:lnTo>
                  <a:lnTo>
                    <a:pt x="355904" y="241236"/>
                  </a:lnTo>
                  <a:lnTo>
                    <a:pt x="379069" y="241236"/>
                  </a:lnTo>
                  <a:lnTo>
                    <a:pt x="382676" y="241236"/>
                  </a:lnTo>
                  <a:lnTo>
                    <a:pt x="385584" y="238315"/>
                  </a:lnTo>
                  <a:lnTo>
                    <a:pt x="385584" y="231114"/>
                  </a:lnTo>
                  <a:close/>
                </a:path>
                <a:path w="393065" h="391795">
                  <a:moveTo>
                    <a:pt x="392112" y="263715"/>
                  </a:moveTo>
                  <a:lnTo>
                    <a:pt x="389204" y="260794"/>
                  </a:lnTo>
                  <a:lnTo>
                    <a:pt x="385597" y="260794"/>
                  </a:lnTo>
                  <a:lnTo>
                    <a:pt x="290093" y="260794"/>
                  </a:lnTo>
                  <a:lnTo>
                    <a:pt x="287934" y="262026"/>
                  </a:lnTo>
                  <a:lnTo>
                    <a:pt x="285610" y="266065"/>
                  </a:lnTo>
                  <a:lnTo>
                    <a:pt x="285597" y="268554"/>
                  </a:lnTo>
                  <a:lnTo>
                    <a:pt x="348272" y="378155"/>
                  </a:lnTo>
                  <a:lnTo>
                    <a:pt x="44767" y="378155"/>
                  </a:lnTo>
                  <a:lnTo>
                    <a:pt x="107442" y="268554"/>
                  </a:lnTo>
                  <a:lnTo>
                    <a:pt x="107442" y="266065"/>
                  </a:lnTo>
                  <a:lnTo>
                    <a:pt x="105105" y="262026"/>
                  </a:lnTo>
                  <a:lnTo>
                    <a:pt x="102946" y="260794"/>
                  </a:lnTo>
                  <a:lnTo>
                    <a:pt x="3848" y="260794"/>
                  </a:lnTo>
                  <a:lnTo>
                    <a:pt x="927" y="263715"/>
                  </a:lnTo>
                  <a:lnTo>
                    <a:pt x="927" y="270916"/>
                  </a:lnTo>
                  <a:lnTo>
                    <a:pt x="3848" y="273837"/>
                  </a:lnTo>
                  <a:lnTo>
                    <a:pt x="89369" y="273837"/>
                  </a:lnTo>
                  <a:lnTo>
                    <a:pt x="31127" y="375716"/>
                  </a:lnTo>
                  <a:lnTo>
                    <a:pt x="31140" y="380669"/>
                  </a:lnTo>
                  <a:lnTo>
                    <a:pt x="35814" y="388721"/>
                  </a:lnTo>
                  <a:lnTo>
                    <a:pt x="40119" y="391198"/>
                  </a:lnTo>
                  <a:lnTo>
                    <a:pt x="352920" y="391198"/>
                  </a:lnTo>
                  <a:lnTo>
                    <a:pt x="357225" y="388721"/>
                  </a:lnTo>
                  <a:lnTo>
                    <a:pt x="361886" y="380682"/>
                  </a:lnTo>
                  <a:lnTo>
                    <a:pt x="361911" y="375716"/>
                  </a:lnTo>
                  <a:lnTo>
                    <a:pt x="303669" y="273837"/>
                  </a:lnTo>
                  <a:lnTo>
                    <a:pt x="389204" y="273837"/>
                  </a:lnTo>
                  <a:lnTo>
                    <a:pt x="392112" y="270916"/>
                  </a:lnTo>
                  <a:lnTo>
                    <a:pt x="392112" y="263715"/>
                  </a:lnTo>
                  <a:close/>
                </a:path>
                <a:path w="393065" h="391795">
                  <a:moveTo>
                    <a:pt x="392112" y="30416"/>
                  </a:moveTo>
                  <a:lnTo>
                    <a:pt x="391020" y="28384"/>
                  </a:lnTo>
                  <a:lnTo>
                    <a:pt x="387578" y="26073"/>
                  </a:lnTo>
                  <a:lnTo>
                    <a:pt x="379069" y="20408"/>
                  </a:lnTo>
                  <a:lnTo>
                    <a:pt x="379069" y="39116"/>
                  </a:lnTo>
                  <a:lnTo>
                    <a:pt x="379069" y="195592"/>
                  </a:lnTo>
                  <a:lnTo>
                    <a:pt x="339953" y="195592"/>
                  </a:lnTo>
                  <a:lnTo>
                    <a:pt x="339953" y="162991"/>
                  </a:lnTo>
                  <a:lnTo>
                    <a:pt x="339953" y="155790"/>
                  </a:lnTo>
                  <a:lnTo>
                    <a:pt x="334111" y="149948"/>
                  </a:lnTo>
                  <a:lnTo>
                    <a:pt x="326910" y="149948"/>
                  </a:lnTo>
                  <a:lnTo>
                    <a:pt x="326910" y="162991"/>
                  </a:lnTo>
                  <a:lnTo>
                    <a:pt x="326910" y="195592"/>
                  </a:lnTo>
                  <a:lnTo>
                    <a:pt x="313867" y="195592"/>
                  </a:lnTo>
                  <a:lnTo>
                    <a:pt x="313867" y="162991"/>
                  </a:lnTo>
                  <a:lnTo>
                    <a:pt x="326910" y="162991"/>
                  </a:lnTo>
                  <a:lnTo>
                    <a:pt x="326910" y="149948"/>
                  </a:lnTo>
                  <a:lnTo>
                    <a:pt x="306666" y="149948"/>
                  </a:lnTo>
                  <a:lnTo>
                    <a:pt x="300837" y="155790"/>
                  </a:lnTo>
                  <a:lnTo>
                    <a:pt x="300837" y="195592"/>
                  </a:lnTo>
                  <a:lnTo>
                    <a:pt x="261708" y="195592"/>
                  </a:lnTo>
                  <a:lnTo>
                    <a:pt x="261708" y="177571"/>
                  </a:lnTo>
                  <a:lnTo>
                    <a:pt x="261708" y="39116"/>
                  </a:lnTo>
                  <a:lnTo>
                    <a:pt x="379069" y="39116"/>
                  </a:lnTo>
                  <a:lnTo>
                    <a:pt x="379069" y="20408"/>
                  </a:lnTo>
                  <a:lnTo>
                    <a:pt x="368007" y="13030"/>
                  </a:lnTo>
                  <a:lnTo>
                    <a:pt x="364070" y="10414"/>
                  </a:lnTo>
                  <a:lnTo>
                    <a:pt x="364070" y="26073"/>
                  </a:lnTo>
                  <a:lnTo>
                    <a:pt x="257898" y="26073"/>
                  </a:lnTo>
                  <a:lnTo>
                    <a:pt x="254076" y="22250"/>
                  </a:lnTo>
                  <a:lnTo>
                    <a:pt x="248678" y="16852"/>
                  </a:lnTo>
                  <a:lnTo>
                    <a:pt x="248678" y="35293"/>
                  </a:lnTo>
                  <a:lnTo>
                    <a:pt x="248678" y="177571"/>
                  </a:lnTo>
                  <a:lnTo>
                    <a:pt x="240347" y="162991"/>
                  </a:lnTo>
                  <a:lnTo>
                    <a:pt x="235635" y="154749"/>
                  </a:lnTo>
                  <a:lnTo>
                    <a:pt x="235635" y="149948"/>
                  </a:lnTo>
                  <a:lnTo>
                    <a:pt x="235635" y="22250"/>
                  </a:lnTo>
                  <a:lnTo>
                    <a:pt x="248678" y="35293"/>
                  </a:lnTo>
                  <a:lnTo>
                    <a:pt x="248678" y="16852"/>
                  </a:lnTo>
                  <a:lnTo>
                    <a:pt x="244856" y="13030"/>
                  </a:lnTo>
                  <a:lnTo>
                    <a:pt x="344512" y="13030"/>
                  </a:lnTo>
                  <a:lnTo>
                    <a:pt x="364070" y="26073"/>
                  </a:lnTo>
                  <a:lnTo>
                    <a:pt x="364070" y="10414"/>
                  </a:lnTo>
                  <a:lnTo>
                    <a:pt x="349592" y="762"/>
                  </a:lnTo>
                  <a:lnTo>
                    <a:pt x="347091" y="0"/>
                  </a:lnTo>
                  <a:lnTo>
                    <a:pt x="225513" y="0"/>
                  </a:lnTo>
                  <a:lnTo>
                    <a:pt x="222592" y="2921"/>
                  </a:lnTo>
                  <a:lnTo>
                    <a:pt x="222592" y="149948"/>
                  </a:lnTo>
                  <a:lnTo>
                    <a:pt x="170434" y="149948"/>
                  </a:lnTo>
                  <a:lnTo>
                    <a:pt x="170434" y="22250"/>
                  </a:lnTo>
                  <a:lnTo>
                    <a:pt x="170434" y="13030"/>
                  </a:lnTo>
                  <a:lnTo>
                    <a:pt x="170434" y="2921"/>
                  </a:lnTo>
                  <a:lnTo>
                    <a:pt x="167513" y="0"/>
                  </a:lnTo>
                  <a:lnTo>
                    <a:pt x="157391" y="0"/>
                  </a:lnTo>
                  <a:lnTo>
                    <a:pt x="157391" y="22250"/>
                  </a:lnTo>
                  <a:lnTo>
                    <a:pt x="157378" y="154749"/>
                  </a:lnTo>
                  <a:lnTo>
                    <a:pt x="144360" y="177558"/>
                  </a:lnTo>
                  <a:lnTo>
                    <a:pt x="144360" y="39116"/>
                  </a:lnTo>
                  <a:lnTo>
                    <a:pt x="144360" y="35293"/>
                  </a:lnTo>
                  <a:lnTo>
                    <a:pt x="153568" y="26073"/>
                  </a:lnTo>
                  <a:lnTo>
                    <a:pt x="157391" y="22250"/>
                  </a:lnTo>
                  <a:lnTo>
                    <a:pt x="157391" y="0"/>
                  </a:lnTo>
                  <a:lnTo>
                    <a:pt x="148183" y="0"/>
                  </a:lnTo>
                  <a:lnTo>
                    <a:pt x="148183" y="13030"/>
                  </a:lnTo>
                  <a:lnTo>
                    <a:pt x="135140" y="26073"/>
                  </a:lnTo>
                  <a:lnTo>
                    <a:pt x="131318" y="26073"/>
                  </a:lnTo>
                  <a:lnTo>
                    <a:pt x="131318" y="39116"/>
                  </a:lnTo>
                  <a:lnTo>
                    <a:pt x="131318" y="195592"/>
                  </a:lnTo>
                  <a:lnTo>
                    <a:pt x="92202" y="195592"/>
                  </a:lnTo>
                  <a:lnTo>
                    <a:pt x="92202" y="162991"/>
                  </a:lnTo>
                  <a:lnTo>
                    <a:pt x="92202" y="155790"/>
                  </a:lnTo>
                  <a:lnTo>
                    <a:pt x="86360" y="149948"/>
                  </a:lnTo>
                  <a:lnTo>
                    <a:pt x="79159" y="149948"/>
                  </a:lnTo>
                  <a:lnTo>
                    <a:pt x="79159" y="162991"/>
                  </a:lnTo>
                  <a:lnTo>
                    <a:pt x="79159" y="195592"/>
                  </a:lnTo>
                  <a:lnTo>
                    <a:pt x="66116" y="195592"/>
                  </a:lnTo>
                  <a:lnTo>
                    <a:pt x="66116" y="162991"/>
                  </a:lnTo>
                  <a:lnTo>
                    <a:pt x="79159" y="162991"/>
                  </a:lnTo>
                  <a:lnTo>
                    <a:pt x="79159" y="149948"/>
                  </a:lnTo>
                  <a:lnTo>
                    <a:pt x="58915" y="149948"/>
                  </a:lnTo>
                  <a:lnTo>
                    <a:pt x="53073" y="155790"/>
                  </a:lnTo>
                  <a:lnTo>
                    <a:pt x="53073" y="195592"/>
                  </a:lnTo>
                  <a:lnTo>
                    <a:pt x="13957" y="195592"/>
                  </a:lnTo>
                  <a:lnTo>
                    <a:pt x="13957" y="39116"/>
                  </a:lnTo>
                  <a:lnTo>
                    <a:pt x="131318" y="39116"/>
                  </a:lnTo>
                  <a:lnTo>
                    <a:pt x="131318" y="26073"/>
                  </a:lnTo>
                  <a:lnTo>
                    <a:pt x="28956" y="26073"/>
                  </a:lnTo>
                  <a:lnTo>
                    <a:pt x="48514" y="13030"/>
                  </a:lnTo>
                  <a:lnTo>
                    <a:pt x="148183" y="13030"/>
                  </a:lnTo>
                  <a:lnTo>
                    <a:pt x="148183" y="0"/>
                  </a:lnTo>
                  <a:lnTo>
                    <a:pt x="45935" y="0"/>
                  </a:lnTo>
                  <a:lnTo>
                    <a:pt x="43421" y="762"/>
                  </a:lnTo>
                  <a:lnTo>
                    <a:pt x="2006" y="28384"/>
                  </a:lnTo>
                  <a:lnTo>
                    <a:pt x="914" y="30416"/>
                  </a:lnTo>
                  <a:lnTo>
                    <a:pt x="914" y="205714"/>
                  </a:lnTo>
                  <a:lnTo>
                    <a:pt x="3835" y="208635"/>
                  </a:lnTo>
                  <a:lnTo>
                    <a:pt x="140169" y="208635"/>
                  </a:lnTo>
                  <a:lnTo>
                    <a:pt x="142328" y="207391"/>
                  </a:lnTo>
                  <a:lnTo>
                    <a:pt x="149072" y="195592"/>
                  </a:lnTo>
                  <a:lnTo>
                    <a:pt x="159372" y="177571"/>
                  </a:lnTo>
                  <a:lnTo>
                    <a:pt x="167703" y="162991"/>
                  </a:lnTo>
                  <a:lnTo>
                    <a:pt x="225336" y="162991"/>
                  </a:lnTo>
                  <a:lnTo>
                    <a:pt x="249529" y="205371"/>
                  </a:lnTo>
                  <a:lnTo>
                    <a:pt x="250698" y="207391"/>
                  </a:lnTo>
                  <a:lnTo>
                    <a:pt x="252857" y="208635"/>
                  </a:lnTo>
                  <a:lnTo>
                    <a:pt x="389191" y="208635"/>
                  </a:lnTo>
                  <a:lnTo>
                    <a:pt x="392112" y="205714"/>
                  </a:lnTo>
                  <a:lnTo>
                    <a:pt x="392112" y="195592"/>
                  </a:lnTo>
                  <a:lnTo>
                    <a:pt x="392112" y="39116"/>
                  </a:lnTo>
                  <a:lnTo>
                    <a:pt x="392112" y="30416"/>
                  </a:lnTo>
                  <a:close/>
                </a:path>
                <a:path w="393065" h="391795">
                  <a:moveTo>
                    <a:pt x="392455" y="366064"/>
                  </a:moveTo>
                  <a:lnTo>
                    <a:pt x="392341" y="363575"/>
                  </a:lnTo>
                  <a:lnTo>
                    <a:pt x="351828" y="299910"/>
                  </a:lnTo>
                  <a:lnTo>
                    <a:pt x="389191" y="299910"/>
                  </a:lnTo>
                  <a:lnTo>
                    <a:pt x="392112" y="297002"/>
                  </a:lnTo>
                  <a:lnTo>
                    <a:pt x="392112" y="293395"/>
                  </a:lnTo>
                  <a:lnTo>
                    <a:pt x="392112" y="289788"/>
                  </a:lnTo>
                  <a:lnTo>
                    <a:pt x="389191" y="286880"/>
                  </a:lnTo>
                  <a:lnTo>
                    <a:pt x="337578" y="286880"/>
                  </a:lnTo>
                  <a:lnTo>
                    <a:pt x="335381" y="288175"/>
                  </a:lnTo>
                  <a:lnTo>
                    <a:pt x="333095" y="292341"/>
                  </a:lnTo>
                  <a:lnTo>
                    <a:pt x="333171" y="294894"/>
                  </a:lnTo>
                  <a:lnTo>
                    <a:pt x="381342" y="370586"/>
                  </a:lnTo>
                  <a:lnTo>
                    <a:pt x="383540" y="371729"/>
                  </a:lnTo>
                  <a:lnTo>
                    <a:pt x="388200" y="371525"/>
                  </a:lnTo>
                  <a:lnTo>
                    <a:pt x="390296" y="370192"/>
                  </a:lnTo>
                  <a:lnTo>
                    <a:pt x="392455" y="36606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31" name="object 31"/>
          <p:cNvGrpSpPr/>
          <p:nvPr/>
        </p:nvGrpSpPr>
        <p:grpSpPr>
          <a:xfrm>
            <a:off x="1547122" y="5205068"/>
            <a:ext cx="1767205" cy="442595"/>
            <a:chOff x="1547122" y="5205068"/>
            <a:chExt cx="1767205" cy="442595"/>
          </a:xfrm>
        </p:grpSpPr>
        <p:sp>
          <p:nvSpPr>
            <p:cNvPr id="32" name="object 32"/>
            <p:cNvSpPr/>
            <p:nvPr/>
          </p:nvSpPr>
          <p:spPr>
            <a:xfrm>
              <a:off x="1552933" y="5210878"/>
              <a:ext cx="1755775" cy="431165"/>
            </a:xfrm>
            <a:custGeom>
              <a:avLst/>
              <a:gdLst/>
              <a:ahLst/>
              <a:cxnLst/>
              <a:rect l="l" t="t" r="r" b="b"/>
              <a:pathLst>
                <a:path w="1755775" h="431164">
                  <a:moveTo>
                    <a:pt x="1729320" y="0"/>
                  </a:moveTo>
                  <a:lnTo>
                    <a:pt x="25857" y="0"/>
                  </a:lnTo>
                  <a:lnTo>
                    <a:pt x="15816" y="2039"/>
                  </a:lnTo>
                  <a:lnTo>
                    <a:pt x="7594" y="7594"/>
                  </a:lnTo>
                  <a:lnTo>
                    <a:pt x="2039" y="15816"/>
                  </a:lnTo>
                  <a:lnTo>
                    <a:pt x="0" y="25857"/>
                  </a:lnTo>
                  <a:lnTo>
                    <a:pt x="0" y="405104"/>
                  </a:lnTo>
                  <a:lnTo>
                    <a:pt x="2039" y="415145"/>
                  </a:lnTo>
                  <a:lnTo>
                    <a:pt x="7594" y="423367"/>
                  </a:lnTo>
                  <a:lnTo>
                    <a:pt x="15816" y="428921"/>
                  </a:lnTo>
                  <a:lnTo>
                    <a:pt x="25857" y="430961"/>
                  </a:lnTo>
                  <a:lnTo>
                    <a:pt x="1729320" y="430961"/>
                  </a:lnTo>
                  <a:lnTo>
                    <a:pt x="1739361" y="428921"/>
                  </a:lnTo>
                  <a:lnTo>
                    <a:pt x="1747583" y="423367"/>
                  </a:lnTo>
                  <a:lnTo>
                    <a:pt x="1753138" y="415145"/>
                  </a:lnTo>
                  <a:lnTo>
                    <a:pt x="1755178" y="405104"/>
                  </a:lnTo>
                  <a:lnTo>
                    <a:pt x="1755178" y="25869"/>
                  </a:lnTo>
                  <a:lnTo>
                    <a:pt x="1753138" y="15821"/>
                  </a:lnTo>
                  <a:lnTo>
                    <a:pt x="1747583" y="7596"/>
                  </a:lnTo>
                  <a:lnTo>
                    <a:pt x="1739361" y="2040"/>
                  </a:lnTo>
                  <a:lnTo>
                    <a:pt x="1729320" y="0"/>
                  </a:lnTo>
                  <a:close/>
                </a:path>
              </a:pathLst>
            </a:custGeom>
            <a:solidFill>
              <a:srgbClr val="FFB08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1552933" y="5210878"/>
              <a:ext cx="1755775" cy="431165"/>
            </a:xfrm>
            <a:custGeom>
              <a:avLst/>
              <a:gdLst/>
              <a:ahLst/>
              <a:cxnLst/>
              <a:rect l="l" t="t" r="r" b="b"/>
              <a:pathLst>
                <a:path w="1755775" h="431164">
                  <a:moveTo>
                    <a:pt x="1729320" y="430961"/>
                  </a:moveTo>
                  <a:lnTo>
                    <a:pt x="25857" y="430961"/>
                  </a:lnTo>
                  <a:lnTo>
                    <a:pt x="15816" y="428921"/>
                  </a:lnTo>
                  <a:lnTo>
                    <a:pt x="7594" y="423367"/>
                  </a:lnTo>
                  <a:lnTo>
                    <a:pt x="2039" y="415145"/>
                  </a:lnTo>
                  <a:lnTo>
                    <a:pt x="0" y="405104"/>
                  </a:lnTo>
                  <a:lnTo>
                    <a:pt x="0" y="25857"/>
                  </a:lnTo>
                  <a:lnTo>
                    <a:pt x="2039" y="15816"/>
                  </a:lnTo>
                  <a:lnTo>
                    <a:pt x="7594" y="7594"/>
                  </a:lnTo>
                  <a:lnTo>
                    <a:pt x="15816" y="2039"/>
                  </a:lnTo>
                  <a:lnTo>
                    <a:pt x="25857" y="0"/>
                  </a:lnTo>
                  <a:lnTo>
                    <a:pt x="1729320" y="0"/>
                  </a:lnTo>
                  <a:lnTo>
                    <a:pt x="1739361" y="2040"/>
                  </a:lnTo>
                  <a:lnTo>
                    <a:pt x="1747583" y="7596"/>
                  </a:lnTo>
                  <a:lnTo>
                    <a:pt x="1753138" y="15821"/>
                  </a:lnTo>
                  <a:lnTo>
                    <a:pt x="1755178" y="25869"/>
                  </a:lnTo>
                  <a:lnTo>
                    <a:pt x="1755178" y="405104"/>
                  </a:lnTo>
                  <a:lnTo>
                    <a:pt x="1753138" y="415145"/>
                  </a:lnTo>
                  <a:lnTo>
                    <a:pt x="1747583" y="423367"/>
                  </a:lnTo>
                  <a:lnTo>
                    <a:pt x="1739361" y="428921"/>
                  </a:lnTo>
                  <a:lnTo>
                    <a:pt x="1729320" y="430961"/>
                  </a:lnTo>
                  <a:close/>
                </a:path>
              </a:pathLst>
            </a:custGeom>
            <a:ln w="1162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3441034" y="5275311"/>
            <a:ext cx="5357871" cy="2750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700"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– in a position over something or higher up than it</a:t>
            </a:r>
            <a:endParaRPr sz="1700">
              <a:latin typeface="Grammarsaurus" pitchFamily="2" charset="0"/>
              <a:cs typeface="Arial MT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1723094" y="5255510"/>
            <a:ext cx="1404451" cy="292388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20"/>
              </a:spcBef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above</a:t>
            </a:r>
            <a:endParaRPr>
              <a:latin typeface="Grammarsaurus" pitchFamily="2" charset="0"/>
              <a:cs typeface="Arial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1547122" y="2675688"/>
            <a:ext cx="1767205" cy="442595"/>
            <a:chOff x="1547122" y="2675688"/>
            <a:chExt cx="1767205" cy="442595"/>
          </a:xfrm>
        </p:grpSpPr>
        <p:sp>
          <p:nvSpPr>
            <p:cNvPr id="37" name="object 37"/>
            <p:cNvSpPr/>
            <p:nvPr/>
          </p:nvSpPr>
          <p:spPr>
            <a:xfrm>
              <a:off x="1552933" y="2681498"/>
              <a:ext cx="1755775" cy="431165"/>
            </a:xfrm>
            <a:custGeom>
              <a:avLst/>
              <a:gdLst/>
              <a:ahLst/>
              <a:cxnLst/>
              <a:rect l="l" t="t" r="r" b="b"/>
              <a:pathLst>
                <a:path w="1755775" h="431164">
                  <a:moveTo>
                    <a:pt x="1729320" y="0"/>
                  </a:moveTo>
                  <a:lnTo>
                    <a:pt x="25857" y="0"/>
                  </a:lnTo>
                  <a:lnTo>
                    <a:pt x="15816" y="2039"/>
                  </a:lnTo>
                  <a:lnTo>
                    <a:pt x="7594" y="7594"/>
                  </a:lnTo>
                  <a:lnTo>
                    <a:pt x="2039" y="15816"/>
                  </a:lnTo>
                  <a:lnTo>
                    <a:pt x="0" y="25857"/>
                  </a:lnTo>
                  <a:lnTo>
                    <a:pt x="0" y="405104"/>
                  </a:lnTo>
                  <a:lnTo>
                    <a:pt x="2039" y="415145"/>
                  </a:lnTo>
                  <a:lnTo>
                    <a:pt x="7594" y="423367"/>
                  </a:lnTo>
                  <a:lnTo>
                    <a:pt x="15816" y="428921"/>
                  </a:lnTo>
                  <a:lnTo>
                    <a:pt x="25857" y="430961"/>
                  </a:lnTo>
                  <a:lnTo>
                    <a:pt x="1729320" y="430961"/>
                  </a:lnTo>
                  <a:lnTo>
                    <a:pt x="1739361" y="428921"/>
                  </a:lnTo>
                  <a:lnTo>
                    <a:pt x="1747583" y="423367"/>
                  </a:lnTo>
                  <a:lnTo>
                    <a:pt x="1753138" y="415145"/>
                  </a:lnTo>
                  <a:lnTo>
                    <a:pt x="1755178" y="405104"/>
                  </a:lnTo>
                  <a:lnTo>
                    <a:pt x="1755178" y="25869"/>
                  </a:lnTo>
                  <a:lnTo>
                    <a:pt x="1753138" y="15821"/>
                  </a:lnTo>
                  <a:lnTo>
                    <a:pt x="1747583" y="7596"/>
                  </a:lnTo>
                  <a:lnTo>
                    <a:pt x="1739361" y="2040"/>
                  </a:lnTo>
                  <a:lnTo>
                    <a:pt x="1729320" y="0"/>
                  </a:lnTo>
                  <a:close/>
                </a:path>
              </a:pathLst>
            </a:custGeom>
            <a:solidFill>
              <a:srgbClr val="FFB08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1552933" y="2681498"/>
              <a:ext cx="1755775" cy="431165"/>
            </a:xfrm>
            <a:custGeom>
              <a:avLst/>
              <a:gdLst/>
              <a:ahLst/>
              <a:cxnLst/>
              <a:rect l="l" t="t" r="r" b="b"/>
              <a:pathLst>
                <a:path w="1755775" h="431164">
                  <a:moveTo>
                    <a:pt x="1729320" y="430961"/>
                  </a:moveTo>
                  <a:lnTo>
                    <a:pt x="25857" y="430961"/>
                  </a:lnTo>
                  <a:lnTo>
                    <a:pt x="15816" y="428921"/>
                  </a:lnTo>
                  <a:lnTo>
                    <a:pt x="7594" y="423367"/>
                  </a:lnTo>
                  <a:lnTo>
                    <a:pt x="2039" y="415145"/>
                  </a:lnTo>
                  <a:lnTo>
                    <a:pt x="0" y="405104"/>
                  </a:lnTo>
                  <a:lnTo>
                    <a:pt x="0" y="25857"/>
                  </a:lnTo>
                  <a:lnTo>
                    <a:pt x="2039" y="15816"/>
                  </a:lnTo>
                  <a:lnTo>
                    <a:pt x="7594" y="7594"/>
                  </a:lnTo>
                  <a:lnTo>
                    <a:pt x="15816" y="2039"/>
                  </a:lnTo>
                  <a:lnTo>
                    <a:pt x="25857" y="0"/>
                  </a:lnTo>
                  <a:lnTo>
                    <a:pt x="1729320" y="0"/>
                  </a:lnTo>
                  <a:lnTo>
                    <a:pt x="1739361" y="2040"/>
                  </a:lnTo>
                  <a:lnTo>
                    <a:pt x="1747583" y="7596"/>
                  </a:lnTo>
                  <a:lnTo>
                    <a:pt x="1753138" y="15821"/>
                  </a:lnTo>
                  <a:lnTo>
                    <a:pt x="1755178" y="25869"/>
                  </a:lnTo>
                  <a:lnTo>
                    <a:pt x="1755178" y="405104"/>
                  </a:lnTo>
                  <a:lnTo>
                    <a:pt x="1753138" y="415145"/>
                  </a:lnTo>
                  <a:lnTo>
                    <a:pt x="1747583" y="423367"/>
                  </a:lnTo>
                  <a:lnTo>
                    <a:pt x="1739361" y="428921"/>
                  </a:lnTo>
                  <a:lnTo>
                    <a:pt x="1729320" y="430961"/>
                  </a:lnTo>
                  <a:close/>
                </a:path>
              </a:pathLst>
            </a:custGeom>
            <a:ln w="1162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3441034" y="2746039"/>
            <a:ext cx="4549175" cy="2750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700"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– to look for something and see where it is</a:t>
            </a:r>
            <a:endParaRPr sz="1700">
              <a:latin typeface="Grammarsaurus" pitchFamily="2" charset="0"/>
              <a:cs typeface="Arial MT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576049" y="2726126"/>
            <a:ext cx="1709420" cy="292388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0"/>
              </a:spcBef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find</a:t>
            </a:r>
            <a:endParaRPr>
              <a:latin typeface="Grammarsaurus" pitchFamily="2" charset="0"/>
              <a:cs typeface="Arial"/>
            </a:endParaRPr>
          </a:p>
        </p:txBody>
      </p:sp>
      <p:pic>
        <p:nvPicPr>
          <p:cNvPr id="41" name="object 41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939290" y="2644965"/>
            <a:ext cx="503300" cy="502920"/>
          </a:xfrm>
          <a:prstGeom prst="rect">
            <a:avLst/>
          </a:prstGeom>
        </p:spPr>
      </p:pic>
      <p:grpSp>
        <p:nvGrpSpPr>
          <p:cNvPr id="42" name="object 42"/>
          <p:cNvGrpSpPr/>
          <p:nvPr/>
        </p:nvGrpSpPr>
        <p:grpSpPr>
          <a:xfrm>
            <a:off x="694267" y="4672190"/>
            <a:ext cx="10829290" cy="25400"/>
            <a:chOff x="694267" y="4672190"/>
            <a:chExt cx="10829290" cy="25400"/>
          </a:xfrm>
        </p:grpSpPr>
        <p:sp>
          <p:nvSpPr>
            <p:cNvPr id="43" name="object 43"/>
            <p:cNvSpPr/>
            <p:nvPr/>
          </p:nvSpPr>
          <p:spPr>
            <a:xfrm>
              <a:off x="694267" y="4684890"/>
              <a:ext cx="10829290" cy="0"/>
            </a:xfrm>
            <a:custGeom>
              <a:avLst/>
              <a:gdLst/>
              <a:ahLst/>
              <a:cxnLst/>
              <a:rect l="l" t="t" r="r" b="b"/>
              <a:pathLst>
                <a:path w="10829290">
                  <a:moveTo>
                    <a:pt x="10828870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694267" y="4684890"/>
              <a:ext cx="10829290" cy="0"/>
            </a:xfrm>
            <a:custGeom>
              <a:avLst/>
              <a:gdLst/>
              <a:ahLst/>
              <a:cxnLst/>
              <a:rect l="l" t="t" r="r" b="b"/>
              <a:pathLst>
                <a:path w="10829290">
                  <a:moveTo>
                    <a:pt x="0" y="0"/>
                  </a:moveTo>
                  <a:lnTo>
                    <a:pt x="10828870" y="0"/>
                  </a:lnTo>
                </a:path>
              </a:pathLst>
            </a:custGeom>
            <a:ln w="254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45" name="object 45"/>
          <p:cNvGrpSpPr/>
          <p:nvPr/>
        </p:nvGrpSpPr>
        <p:grpSpPr>
          <a:xfrm>
            <a:off x="987852" y="5210653"/>
            <a:ext cx="437515" cy="442595"/>
            <a:chOff x="987852" y="5210653"/>
            <a:chExt cx="437515" cy="442595"/>
          </a:xfrm>
        </p:grpSpPr>
        <p:sp>
          <p:nvSpPr>
            <p:cNvPr id="46" name="object 46"/>
            <p:cNvSpPr/>
            <p:nvPr/>
          </p:nvSpPr>
          <p:spPr>
            <a:xfrm>
              <a:off x="1005763" y="5221899"/>
              <a:ext cx="408305" cy="113030"/>
            </a:xfrm>
            <a:custGeom>
              <a:avLst/>
              <a:gdLst/>
              <a:ahLst/>
              <a:cxnLst/>
              <a:rect l="l" t="t" r="r" b="b"/>
              <a:pathLst>
                <a:path w="408305" h="113029">
                  <a:moveTo>
                    <a:pt x="407733" y="0"/>
                  </a:moveTo>
                  <a:lnTo>
                    <a:pt x="62445" y="0"/>
                  </a:lnTo>
                  <a:lnTo>
                    <a:pt x="0" y="112648"/>
                  </a:lnTo>
                  <a:lnTo>
                    <a:pt x="345287" y="112648"/>
                  </a:lnTo>
                  <a:lnTo>
                    <a:pt x="407733" y="0"/>
                  </a:lnTo>
                  <a:close/>
                </a:path>
              </a:pathLst>
            </a:custGeom>
            <a:solidFill>
              <a:srgbClr val="EA6E6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7" name="object 47"/>
            <p:cNvSpPr/>
            <p:nvPr/>
          </p:nvSpPr>
          <p:spPr>
            <a:xfrm>
              <a:off x="1005763" y="5221899"/>
              <a:ext cx="408305" cy="113030"/>
            </a:xfrm>
            <a:custGeom>
              <a:avLst/>
              <a:gdLst/>
              <a:ahLst/>
              <a:cxnLst/>
              <a:rect l="l" t="t" r="r" b="b"/>
              <a:pathLst>
                <a:path w="408305" h="113029">
                  <a:moveTo>
                    <a:pt x="407733" y="0"/>
                  </a:moveTo>
                  <a:lnTo>
                    <a:pt x="62445" y="0"/>
                  </a:lnTo>
                  <a:lnTo>
                    <a:pt x="0" y="112648"/>
                  </a:lnTo>
                  <a:lnTo>
                    <a:pt x="345287" y="112648"/>
                  </a:lnTo>
                  <a:lnTo>
                    <a:pt x="407733" y="0"/>
                  </a:lnTo>
                  <a:close/>
                </a:path>
              </a:pathLst>
            </a:custGeom>
            <a:ln w="22491">
              <a:solidFill>
                <a:srgbClr val="454D5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8" name="object 48"/>
            <p:cNvSpPr/>
            <p:nvPr/>
          </p:nvSpPr>
          <p:spPr>
            <a:xfrm>
              <a:off x="999098" y="5529189"/>
              <a:ext cx="408305" cy="113030"/>
            </a:xfrm>
            <a:custGeom>
              <a:avLst/>
              <a:gdLst/>
              <a:ahLst/>
              <a:cxnLst/>
              <a:rect l="l" t="t" r="r" b="b"/>
              <a:pathLst>
                <a:path w="408305" h="113029">
                  <a:moveTo>
                    <a:pt x="407733" y="0"/>
                  </a:moveTo>
                  <a:lnTo>
                    <a:pt x="62445" y="0"/>
                  </a:lnTo>
                  <a:lnTo>
                    <a:pt x="0" y="112648"/>
                  </a:lnTo>
                  <a:lnTo>
                    <a:pt x="345287" y="112648"/>
                  </a:lnTo>
                  <a:lnTo>
                    <a:pt x="407733" y="0"/>
                  </a:lnTo>
                  <a:close/>
                </a:path>
              </a:pathLst>
            </a:custGeom>
            <a:solidFill>
              <a:srgbClr val="626B79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9" name="object 49"/>
            <p:cNvSpPr/>
            <p:nvPr/>
          </p:nvSpPr>
          <p:spPr>
            <a:xfrm>
              <a:off x="999098" y="5529189"/>
              <a:ext cx="408305" cy="113030"/>
            </a:xfrm>
            <a:custGeom>
              <a:avLst/>
              <a:gdLst/>
              <a:ahLst/>
              <a:cxnLst/>
              <a:rect l="l" t="t" r="r" b="b"/>
              <a:pathLst>
                <a:path w="408305" h="113029">
                  <a:moveTo>
                    <a:pt x="407733" y="0"/>
                  </a:moveTo>
                  <a:lnTo>
                    <a:pt x="62445" y="0"/>
                  </a:lnTo>
                  <a:lnTo>
                    <a:pt x="0" y="112648"/>
                  </a:lnTo>
                  <a:lnTo>
                    <a:pt x="345287" y="112648"/>
                  </a:lnTo>
                  <a:lnTo>
                    <a:pt x="407733" y="0"/>
                  </a:lnTo>
                  <a:close/>
                </a:path>
              </a:pathLst>
            </a:custGeom>
            <a:ln w="22491">
              <a:solidFill>
                <a:srgbClr val="454D5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50" name="object 5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54215" y="5369484"/>
              <a:ext cx="81648" cy="119710"/>
            </a:xfrm>
            <a:prstGeom prst="rect">
              <a:avLst/>
            </a:prstGeom>
          </p:spPr>
        </p:pic>
      </p:grpSp>
      <p:grpSp>
        <p:nvGrpSpPr>
          <p:cNvPr id="51" name="object 51"/>
          <p:cNvGrpSpPr/>
          <p:nvPr/>
        </p:nvGrpSpPr>
        <p:grpSpPr>
          <a:xfrm>
            <a:off x="1584412" y="138385"/>
            <a:ext cx="8616950" cy="768350"/>
            <a:chOff x="1584412" y="138385"/>
            <a:chExt cx="8616950" cy="768350"/>
          </a:xfrm>
        </p:grpSpPr>
        <p:sp>
          <p:nvSpPr>
            <p:cNvPr id="52" name="object 52"/>
            <p:cNvSpPr/>
            <p:nvPr/>
          </p:nvSpPr>
          <p:spPr>
            <a:xfrm>
              <a:off x="1590762" y="144735"/>
              <a:ext cx="8604250" cy="755650"/>
            </a:xfrm>
            <a:custGeom>
              <a:avLst/>
              <a:gdLst/>
              <a:ahLst/>
              <a:cxnLst/>
              <a:rect l="l" t="t" r="r" b="b"/>
              <a:pathLst>
                <a:path w="8604250" h="755650">
                  <a:moveTo>
                    <a:pt x="8490343" y="0"/>
                  </a:moveTo>
                  <a:lnTo>
                    <a:pt x="113728" y="0"/>
                  </a:lnTo>
                  <a:lnTo>
                    <a:pt x="69458" y="8936"/>
                  </a:lnTo>
                  <a:lnTo>
                    <a:pt x="33308" y="33308"/>
                  </a:lnTo>
                  <a:lnTo>
                    <a:pt x="8936" y="69458"/>
                  </a:lnTo>
                  <a:lnTo>
                    <a:pt x="0" y="113728"/>
                  </a:lnTo>
                  <a:lnTo>
                    <a:pt x="0" y="641413"/>
                  </a:lnTo>
                  <a:lnTo>
                    <a:pt x="8936" y="685683"/>
                  </a:lnTo>
                  <a:lnTo>
                    <a:pt x="33308" y="721833"/>
                  </a:lnTo>
                  <a:lnTo>
                    <a:pt x="69458" y="746205"/>
                  </a:lnTo>
                  <a:lnTo>
                    <a:pt x="113728" y="755142"/>
                  </a:lnTo>
                  <a:lnTo>
                    <a:pt x="8490343" y="755142"/>
                  </a:lnTo>
                  <a:lnTo>
                    <a:pt x="8534613" y="746205"/>
                  </a:lnTo>
                  <a:lnTo>
                    <a:pt x="8570763" y="721833"/>
                  </a:lnTo>
                  <a:lnTo>
                    <a:pt x="8595135" y="685683"/>
                  </a:lnTo>
                  <a:lnTo>
                    <a:pt x="8604072" y="641413"/>
                  </a:lnTo>
                  <a:lnTo>
                    <a:pt x="8604072" y="113728"/>
                  </a:lnTo>
                  <a:lnTo>
                    <a:pt x="8595135" y="69458"/>
                  </a:lnTo>
                  <a:lnTo>
                    <a:pt x="8570763" y="33308"/>
                  </a:lnTo>
                  <a:lnTo>
                    <a:pt x="8534613" y="8936"/>
                  </a:lnTo>
                  <a:lnTo>
                    <a:pt x="8490343" y="0"/>
                  </a:lnTo>
                  <a:close/>
                </a:path>
              </a:pathLst>
            </a:custGeom>
            <a:solidFill>
              <a:srgbClr val="7792A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3" name="object 53"/>
            <p:cNvSpPr/>
            <p:nvPr/>
          </p:nvSpPr>
          <p:spPr>
            <a:xfrm>
              <a:off x="1590762" y="144735"/>
              <a:ext cx="8604250" cy="755650"/>
            </a:xfrm>
            <a:custGeom>
              <a:avLst/>
              <a:gdLst/>
              <a:ahLst/>
              <a:cxnLst/>
              <a:rect l="l" t="t" r="r" b="b"/>
              <a:pathLst>
                <a:path w="8604250" h="755650">
                  <a:moveTo>
                    <a:pt x="113728" y="755142"/>
                  </a:moveTo>
                  <a:lnTo>
                    <a:pt x="8490343" y="755142"/>
                  </a:lnTo>
                  <a:lnTo>
                    <a:pt x="8534613" y="746205"/>
                  </a:lnTo>
                  <a:lnTo>
                    <a:pt x="8570763" y="721833"/>
                  </a:lnTo>
                  <a:lnTo>
                    <a:pt x="8595135" y="685683"/>
                  </a:lnTo>
                  <a:lnTo>
                    <a:pt x="8604072" y="641413"/>
                  </a:lnTo>
                  <a:lnTo>
                    <a:pt x="8604072" y="113728"/>
                  </a:lnTo>
                  <a:lnTo>
                    <a:pt x="8595135" y="69458"/>
                  </a:lnTo>
                  <a:lnTo>
                    <a:pt x="8570763" y="33308"/>
                  </a:lnTo>
                  <a:lnTo>
                    <a:pt x="8534613" y="8936"/>
                  </a:lnTo>
                  <a:lnTo>
                    <a:pt x="8490343" y="0"/>
                  </a:lnTo>
                  <a:lnTo>
                    <a:pt x="113728" y="0"/>
                  </a:lnTo>
                  <a:lnTo>
                    <a:pt x="69458" y="8936"/>
                  </a:lnTo>
                  <a:lnTo>
                    <a:pt x="33308" y="33308"/>
                  </a:lnTo>
                  <a:lnTo>
                    <a:pt x="8936" y="69458"/>
                  </a:lnTo>
                  <a:lnTo>
                    <a:pt x="0" y="113728"/>
                  </a:lnTo>
                  <a:lnTo>
                    <a:pt x="0" y="641413"/>
                  </a:lnTo>
                  <a:lnTo>
                    <a:pt x="8936" y="685683"/>
                  </a:lnTo>
                  <a:lnTo>
                    <a:pt x="33308" y="721833"/>
                  </a:lnTo>
                  <a:lnTo>
                    <a:pt x="69458" y="746205"/>
                  </a:lnTo>
                  <a:lnTo>
                    <a:pt x="113728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4" name="object 54"/>
          <p:cNvSpPr txBox="1">
            <a:spLocks noGrp="1"/>
          </p:cNvSpPr>
          <p:nvPr>
            <p:ph type="title"/>
          </p:nvPr>
        </p:nvSpPr>
        <p:spPr>
          <a:xfrm>
            <a:off x="1590762" y="198784"/>
            <a:ext cx="8604250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25475" indent="-615950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Key vocabulary for this lesson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840964" y="48164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4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1046635" y="454861"/>
            <a:ext cx="394335" cy="354965"/>
            <a:chOff x="11046635" y="454861"/>
            <a:chExt cx="394335" cy="354965"/>
          </a:xfrm>
        </p:grpSpPr>
        <p:sp>
          <p:nvSpPr>
            <p:cNvPr id="4" name="object 4"/>
            <p:cNvSpPr/>
            <p:nvPr/>
          </p:nvSpPr>
          <p:spPr>
            <a:xfrm>
              <a:off x="11056381" y="464586"/>
              <a:ext cx="374650" cy="335915"/>
            </a:xfrm>
            <a:custGeom>
              <a:avLst/>
              <a:gdLst/>
              <a:ahLst/>
              <a:cxnLst/>
              <a:rect l="l" t="t" r="r" b="b"/>
              <a:pathLst>
                <a:path w="374650" h="335915">
                  <a:moveTo>
                    <a:pt x="259930" y="0"/>
                  </a:moveTo>
                  <a:lnTo>
                    <a:pt x="114401" y="0"/>
                  </a:lnTo>
                  <a:lnTo>
                    <a:pt x="103549" y="1447"/>
                  </a:lnTo>
                  <a:lnTo>
                    <a:pt x="5562" y="146862"/>
                  </a:lnTo>
                  <a:lnTo>
                    <a:pt x="0" y="167686"/>
                  </a:lnTo>
                  <a:lnTo>
                    <a:pt x="1390" y="178393"/>
                  </a:lnTo>
                  <a:lnTo>
                    <a:pt x="78320" y="314553"/>
                  </a:lnTo>
                  <a:lnTo>
                    <a:pt x="114401" y="335381"/>
                  </a:lnTo>
                  <a:lnTo>
                    <a:pt x="259930" y="335381"/>
                  </a:lnTo>
                  <a:lnTo>
                    <a:pt x="295998" y="314553"/>
                  </a:lnTo>
                  <a:lnTo>
                    <a:pt x="368769" y="188518"/>
                  </a:lnTo>
                  <a:lnTo>
                    <a:pt x="374332" y="167686"/>
                  </a:lnTo>
                  <a:lnTo>
                    <a:pt x="372941" y="156980"/>
                  </a:lnTo>
                  <a:lnTo>
                    <a:pt x="295998" y="20828"/>
                  </a:lnTo>
                  <a:lnTo>
                    <a:pt x="25993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11046635" y="454861"/>
              <a:ext cx="394335" cy="354965"/>
            </a:xfrm>
            <a:custGeom>
              <a:avLst/>
              <a:gdLst/>
              <a:ahLst/>
              <a:cxnLst/>
              <a:rect l="l" t="t" r="r" b="b"/>
              <a:pathLst>
                <a:path w="394334" h="354965">
                  <a:moveTo>
                    <a:pt x="269674" y="0"/>
                  </a:moveTo>
                  <a:lnTo>
                    <a:pt x="124145" y="0"/>
                  </a:lnTo>
                  <a:lnTo>
                    <a:pt x="110740" y="1778"/>
                  </a:lnTo>
                  <a:lnTo>
                    <a:pt x="79644" y="25692"/>
                  </a:lnTo>
                  <a:lnTo>
                    <a:pt x="6885" y="151726"/>
                  </a:lnTo>
                  <a:lnTo>
                    <a:pt x="0" y="177419"/>
                  </a:lnTo>
                  <a:lnTo>
                    <a:pt x="1721" y="190608"/>
                  </a:lnTo>
                  <a:lnTo>
                    <a:pt x="79644" y="329145"/>
                  </a:lnTo>
                  <a:lnTo>
                    <a:pt x="110740" y="353047"/>
                  </a:lnTo>
                  <a:lnTo>
                    <a:pt x="124145" y="354825"/>
                  </a:lnTo>
                  <a:lnTo>
                    <a:pt x="269674" y="354825"/>
                  </a:lnTo>
                  <a:lnTo>
                    <a:pt x="283083" y="353047"/>
                  </a:lnTo>
                  <a:lnTo>
                    <a:pt x="295368" y="347943"/>
                  </a:lnTo>
                  <a:lnTo>
                    <a:pt x="305930" y="339860"/>
                  </a:lnTo>
                  <a:lnTo>
                    <a:pt x="309377" y="335381"/>
                  </a:lnTo>
                  <a:lnTo>
                    <a:pt x="124145" y="335381"/>
                  </a:lnTo>
                  <a:lnTo>
                    <a:pt x="115827" y="334271"/>
                  </a:lnTo>
                  <a:lnTo>
                    <a:pt x="23726" y="193382"/>
                  </a:lnTo>
                  <a:lnTo>
                    <a:pt x="19458" y="177419"/>
                  </a:lnTo>
                  <a:lnTo>
                    <a:pt x="20525" y="169212"/>
                  </a:lnTo>
                  <a:lnTo>
                    <a:pt x="96484" y="35420"/>
                  </a:lnTo>
                  <a:lnTo>
                    <a:pt x="124145" y="19456"/>
                  </a:lnTo>
                  <a:lnTo>
                    <a:pt x="309380" y="19456"/>
                  </a:lnTo>
                  <a:lnTo>
                    <a:pt x="305930" y="14969"/>
                  </a:lnTo>
                  <a:lnTo>
                    <a:pt x="295368" y="6883"/>
                  </a:lnTo>
                  <a:lnTo>
                    <a:pt x="283083" y="1778"/>
                  </a:lnTo>
                  <a:lnTo>
                    <a:pt x="269674" y="0"/>
                  </a:lnTo>
                  <a:close/>
                </a:path>
                <a:path w="394334" h="354965">
                  <a:moveTo>
                    <a:pt x="309380" y="19456"/>
                  </a:moveTo>
                  <a:lnTo>
                    <a:pt x="269674" y="19456"/>
                  </a:lnTo>
                  <a:lnTo>
                    <a:pt x="277996" y="20564"/>
                  </a:lnTo>
                  <a:lnTo>
                    <a:pt x="285638" y="23742"/>
                  </a:lnTo>
                  <a:lnTo>
                    <a:pt x="370093" y="161455"/>
                  </a:lnTo>
                  <a:lnTo>
                    <a:pt x="374360" y="177419"/>
                  </a:lnTo>
                  <a:lnTo>
                    <a:pt x="373293" y="185625"/>
                  </a:lnTo>
                  <a:lnTo>
                    <a:pt x="297334" y="319417"/>
                  </a:lnTo>
                  <a:lnTo>
                    <a:pt x="269674" y="335381"/>
                  </a:lnTo>
                  <a:lnTo>
                    <a:pt x="309377" y="335381"/>
                  </a:lnTo>
                  <a:lnTo>
                    <a:pt x="314175" y="329145"/>
                  </a:lnTo>
                  <a:lnTo>
                    <a:pt x="386946" y="203111"/>
                  </a:lnTo>
                  <a:lnTo>
                    <a:pt x="392103" y="190608"/>
                  </a:lnTo>
                  <a:lnTo>
                    <a:pt x="393822" y="177419"/>
                  </a:lnTo>
                  <a:lnTo>
                    <a:pt x="392103" y="164222"/>
                  </a:lnTo>
                  <a:lnTo>
                    <a:pt x="386946" y="151726"/>
                  </a:lnTo>
                  <a:lnTo>
                    <a:pt x="314175" y="25692"/>
                  </a:lnTo>
                  <a:lnTo>
                    <a:pt x="309380" y="19456"/>
                  </a:lnTo>
                  <a:close/>
                </a:path>
              </a:pathLst>
            </a:custGeom>
            <a:solidFill>
              <a:srgbClr val="4D6B8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141404" y="545972"/>
              <a:ext cx="203772" cy="176598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11047648" y="802684"/>
            <a:ext cx="387985" cy="185948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100" b="1" dirty="0">
                <a:solidFill>
                  <a:srgbClr val="4E6B8E"/>
                </a:solidFill>
                <a:latin typeface="Grammarsaurus" pitchFamily="2" charset="0"/>
                <a:cs typeface="Arial"/>
              </a:rPr>
              <a:t>Place</a:t>
            </a:r>
            <a:endParaRPr sz="1100" dirty="0">
              <a:latin typeface="Grammarsaurus" pitchFamily="2" charset="0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279868" y="1211046"/>
            <a:ext cx="10116820" cy="5325110"/>
            <a:chOff x="279868" y="1211046"/>
            <a:chExt cx="10116820" cy="5325110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9868" y="1211046"/>
              <a:ext cx="4008525" cy="5324906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4119558" y="1353068"/>
              <a:ext cx="6271260" cy="3096895"/>
            </a:xfrm>
            <a:custGeom>
              <a:avLst/>
              <a:gdLst/>
              <a:ahLst/>
              <a:cxnLst/>
              <a:rect l="l" t="t" r="r" b="b"/>
              <a:pathLst>
                <a:path w="6271259" h="3096895">
                  <a:moveTo>
                    <a:pt x="6185065" y="0"/>
                  </a:moveTo>
                  <a:lnTo>
                    <a:pt x="85686" y="0"/>
                  </a:lnTo>
                  <a:lnTo>
                    <a:pt x="52335" y="5479"/>
                  </a:lnTo>
                  <a:lnTo>
                    <a:pt x="25098" y="20421"/>
                  </a:lnTo>
                  <a:lnTo>
                    <a:pt x="6734" y="42583"/>
                  </a:lnTo>
                  <a:lnTo>
                    <a:pt x="0" y="69723"/>
                  </a:lnTo>
                  <a:lnTo>
                    <a:pt x="0" y="3027070"/>
                  </a:lnTo>
                  <a:lnTo>
                    <a:pt x="6734" y="3054209"/>
                  </a:lnTo>
                  <a:lnTo>
                    <a:pt x="25098" y="3076371"/>
                  </a:lnTo>
                  <a:lnTo>
                    <a:pt x="52335" y="3091314"/>
                  </a:lnTo>
                  <a:lnTo>
                    <a:pt x="85686" y="3096793"/>
                  </a:lnTo>
                  <a:lnTo>
                    <a:pt x="6185065" y="3096793"/>
                  </a:lnTo>
                  <a:lnTo>
                    <a:pt x="6218416" y="3091314"/>
                  </a:lnTo>
                  <a:lnTo>
                    <a:pt x="6245653" y="3076371"/>
                  </a:lnTo>
                  <a:lnTo>
                    <a:pt x="6264017" y="3054209"/>
                  </a:lnTo>
                  <a:lnTo>
                    <a:pt x="6270752" y="3027070"/>
                  </a:lnTo>
                  <a:lnTo>
                    <a:pt x="6270752" y="69723"/>
                  </a:lnTo>
                  <a:lnTo>
                    <a:pt x="6264017" y="42583"/>
                  </a:lnTo>
                  <a:lnTo>
                    <a:pt x="6245653" y="20421"/>
                  </a:lnTo>
                  <a:lnTo>
                    <a:pt x="6218416" y="5479"/>
                  </a:lnTo>
                  <a:lnTo>
                    <a:pt x="6185065" y="0"/>
                  </a:lnTo>
                  <a:close/>
                </a:path>
              </a:pathLst>
            </a:custGeom>
            <a:solidFill>
              <a:srgbClr val="F5F8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4119558" y="1353068"/>
              <a:ext cx="6271260" cy="3096895"/>
            </a:xfrm>
            <a:custGeom>
              <a:avLst/>
              <a:gdLst/>
              <a:ahLst/>
              <a:cxnLst/>
              <a:rect l="l" t="t" r="r" b="b"/>
              <a:pathLst>
                <a:path w="6271259" h="3096895">
                  <a:moveTo>
                    <a:pt x="6185065" y="3096793"/>
                  </a:moveTo>
                  <a:lnTo>
                    <a:pt x="85686" y="3096793"/>
                  </a:lnTo>
                  <a:lnTo>
                    <a:pt x="52335" y="3091314"/>
                  </a:lnTo>
                  <a:lnTo>
                    <a:pt x="25098" y="3076371"/>
                  </a:lnTo>
                  <a:lnTo>
                    <a:pt x="6734" y="3054209"/>
                  </a:lnTo>
                  <a:lnTo>
                    <a:pt x="0" y="3027070"/>
                  </a:lnTo>
                  <a:lnTo>
                    <a:pt x="0" y="69723"/>
                  </a:lnTo>
                  <a:lnTo>
                    <a:pt x="6734" y="42583"/>
                  </a:lnTo>
                  <a:lnTo>
                    <a:pt x="25098" y="20421"/>
                  </a:lnTo>
                  <a:lnTo>
                    <a:pt x="52335" y="5479"/>
                  </a:lnTo>
                  <a:lnTo>
                    <a:pt x="85686" y="0"/>
                  </a:lnTo>
                  <a:lnTo>
                    <a:pt x="6185065" y="0"/>
                  </a:lnTo>
                  <a:lnTo>
                    <a:pt x="6218416" y="5479"/>
                  </a:lnTo>
                  <a:lnTo>
                    <a:pt x="6245653" y="20421"/>
                  </a:lnTo>
                  <a:lnTo>
                    <a:pt x="6264017" y="42583"/>
                  </a:lnTo>
                  <a:lnTo>
                    <a:pt x="6270752" y="69723"/>
                  </a:lnTo>
                  <a:lnTo>
                    <a:pt x="6270752" y="3027070"/>
                  </a:lnTo>
                  <a:lnTo>
                    <a:pt x="6264017" y="3054209"/>
                  </a:lnTo>
                  <a:lnTo>
                    <a:pt x="6245653" y="3076371"/>
                  </a:lnTo>
                  <a:lnTo>
                    <a:pt x="6218416" y="3091314"/>
                  </a:lnTo>
                  <a:lnTo>
                    <a:pt x="6185065" y="3096793"/>
                  </a:lnTo>
                  <a:close/>
                </a:path>
              </a:pathLst>
            </a:custGeom>
            <a:ln w="11455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4464458" y="1623609"/>
            <a:ext cx="5581015" cy="2605200"/>
          </a:xfrm>
          <a:prstGeom prst="rect">
            <a:avLst/>
          </a:prstGeom>
        </p:spPr>
        <p:txBody>
          <a:bodyPr vert="horz" wrap="square" lIns="0" tIns="50800" rIns="0" bIns="0" rtlCol="0">
            <a:spAutoFit/>
          </a:bodyPr>
          <a:lstStyle/>
          <a:p>
            <a:pPr marL="12700" marR="5080" algn="just">
              <a:lnSpc>
                <a:spcPts val="2500"/>
              </a:lnSpc>
              <a:spcBef>
                <a:spcPts val="400"/>
              </a:spcBef>
            </a:pPr>
            <a:r>
              <a:rPr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Hi! </a:t>
            </a:r>
            <a:r>
              <a:rPr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My name is Allisandra. </a:t>
            </a:r>
            <a:r>
              <a:rPr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I am a </a:t>
            </a:r>
            <a:r>
              <a:rPr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geographer. </a:t>
            </a:r>
            <a:r>
              <a:rPr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That means I explore the world and learn all about </a:t>
            </a:r>
            <a:r>
              <a:rPr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places, </a:t>
            </a:r>
            <a:r>
              <a:rPr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like towns, cities, parks, schools, and even your home!</a:t>
            </a:r>
            <a:endParaRPr dirty="0">
              <a:latin typeface="Grammarsaurus" pitchFamily="2" charset="0"/>
              <a:cs typeface="Arial MT"/>
            </a:endParaRPr>
          </a:p>
          <a:p>
            <a:pPr marL="12700" marR="20320" algn="just">
              <a:lnSpc>
                <a:spcPts val="2500"/>
              </a:lnSpc>
              <a:spcBef>
                <a:spcPts val="2500"/>
              </a:spcBef>
            </a:pPr>
            <a:r>
              <a:rPr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‘Place’ </a:t>
            </a:r>
            <a:r>
              <a:rPr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is an important word for geographers. It helps us learn what makes each spot special, like your classroom, your playground, or where you live!</a:t>
            </a:r>
            <a:endParaRPr dirty="0">
              <a:latin typeface="Grammarsaurus" pitchFamily="2" charset="0"/>
              <a:cs typeface="Arial MT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4883150" y="138385"/>
            <a:ext cx="2425700" cy="768350"/>
            <a:chOff x="4883150" y="138385"/>
            <a:chExt cx="2425700" cy="768350"/>
          </a:xfrm>
        </p:grpSpPr>
        <p:sp>
          <p:nvSpPr>
            <p:cNvPr id="14" name="object 14"/>
            <p:cNvSpPr/>
            <p:nvPr/>
          </p:nvSpPr>
          <p:spPr>
            <a:xfrm>
              <a:off x="4889500" y="144735"/>
              <a:ext cx="2413000" cy="755650"/>
            </a:xfrm>
            <a:custGeom>
              <a:avLst/>
              <a:gdLst/>
              <a:ahLst/>
              <a:cxnLst/>
              <a:rect l="l" t="t" r="r" b="b"/>
              <a:pathLst>
                <a:path w="2413000" h="755650">
                  <a:moveTo>
                    <a:pt x="2299271" y="0"/>
                  </a:moveTo>
                  <a:lnTo>
                    <a:pt x="113728" y="0"/>
                  </a:lnTo>
                  <a:lnTo>
                    <a:pt x="69458" y="8936"/>
                  </a:lnTo>
                  <a:lnTo>
                    <a:pt x="33308" y="33308"/>
                  </a:lnTo>
                  <a:lnTo>
                    <a:pt x="8936" y="69458"/>
                  </a:lnTo>
                  <a:lnTo>
                    <a:pt x="0" y="113728"/>
                  </a:lnTo>
                  <a:lnTo>
                    <a:pt x="0" y="641413"/>
                  </a:lnTo>
                  <a:lnTo>
                    <a:pt x="8936" y="685683"/>
                  </a:lnTo>
                  <a:lnTo>
                    <a:pt x="33308" y="721833"/>
                  </a:lnTo>
                  <a:lnTo>
                    <a:pt x="69458" y="746205"/>
                  </a:lnTo>
                  <a:lnTo>
                    <a:pt x="113728" y="755142"/>
                  </a:lnTo>
                  <a:lnTo>
                    <a:pt x="2299271" y="755142"/>
                  </a:lnTo>
                  <a:lnTo>
                    <a:pt x="2343541" y="746205"/>
                  </a:lnTo>
                  <a:lnTo>
                    <a:pt x="2379691" y="721833"/>
                  </a:lnTo>
                  <a:lnTo>
                    <a:pt x="2404063" y="685683"/>
                  </a:lnTo>
                  <a:lnTo>
                    <a:pt x="2412999" y="641413"/>
                  </a:lnTo>
                  <a:lnTo>
                    <a:pt x="2412999" y="113728"/>
                  </a:lnTo>
                  <a:lnTo>
                    <a:pt x="2404063" y="69458"/>
                  </a:lnTo>
                  <a:lnTo>
                    <a:pt x="2379691" y="33308"/>
                  </a:lnTo>
                  <a:lnTo>
                    <a:pt x="2343541" y="8936"/>
                  </a:lnTo>
                  <a:lnTo>
                    <a:pt x="2299271" y="0"/>
                  </a:lnTo>
                  <a:close/>
                </a:path>
              </a:pathLst>
            </a:custGeom>
            <a:solidFill>
              <a:srgbClr val="7792A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4889500" y="144735"/>
              <a:ext cx="2413000" cy="755650"/>
            </a:xfrm>
            <a:custGeom>
              <a:avLst/>
              <a:gdLst/>
              <a:ahLst/>
              <a:cxnLst/>
              <a:rect l="l" t="t" r="r" b="b"/>
              <a:pathLst>
                <a:path w="2413000" h="755650">
                  <a:moveTo>
                    <a:pt x="113728" y="755142"/>
                  </a:moveTo>
                  <a:lnTo>
                    <a:pt x="2299271" y="755142"/>
                  </a:lnTo>
                  <a:lnTo>
                    <a:pt x="2343541" y="746205"/>
                  </a:lnTo>
                  <a:lnTo>
                    <a:pt x="2379691" y="721833"/>
                  </a:lnTo>
                  <a:lnTo>
                    <a:pt x="2404063" y="685683"/>
                  </a:lnTo>
                  <a:lnTo>
                    <a:pt x="2412999" y="641413"/>
                  </a:lnTo>
                  <a:lnTo>
                    <a:pt x="2412999" y="113728"/>
                  </a:lnTo>
                  <a:lnTo>
                    <a:pt x="2404063" y="69458"/>
                  </a:lnTo>
                  <a:lnTo>
                    <a:pt x="2379691" y="33308"/>
                  </a:lnTo>
                  <a:lnTo>
                    <a:pt x="2343541" y="8936"/>
                  </a:lnTo>
                  <a:lnTo>
                    <a:pt x="2299271" y="0"/>
                  </a:lnTo>
                  <a:lnTo>
                    <a:pt x="113728" y="0"/>
                  </a:lnTo>
                  <a:lnTo>
                    <a:pt x="69458" y="8936"/>
                  </a:lnTo>
                  <a:lnTo>
                    <a:pt x="33308" y="33308"/>
                  </a:lnTo>
                  <a:lnTo>
                    <a:pt x="8936" y="69458"/>
                  </a:lnTo>
                  <a:lnTo>
                    <a:pt x="0" y="113728"/>
                  </a:lnTo>
                  <a:lnTo>
                    <a:pt x="0" y="641413"/>
                  </a:lnTo>
                  <a:lnTo>
                    <a:pt x="8936" y="685683"/>
                  </a:lnTo>
                  <a:lnTo>
                    <a:pt x="33308" y="721833"/>
                  </a:lnTo>
                  <a:lnTo>
                    <a:pt x="69458" y="746205"/>
                  </a:lnTo>
                  <a:lnTo>
                    <a:pt x="113728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16" name="object 16"/>
          <p:cNvGrpSpPr/>
          <p:nvPr/>
        </p:nvGrpSpPr>
        <p:grpSpPr>
          <a:xfrm>
            <a:off x="3485959" y="1692041"/>
            <a:ext cx="6910070" cy="4467860"/>
            <a:chOff x="3485959" y="1692041"/>
            <a:chExt cx="6910070" cy="4467860"/>
          </a:xfrm>
        </p:grpSpPr>
        <p:sp>
          <p:nvSpPr>
            <p:cNvPr id="17" name="object 17"/>
            <p:cNvSpPr/>
            <p:nvPr/>
          </p:nvSpPr>
          <p:spPr>
            <a:xfrm>
              <a:off x="3508971" y="1692041"/>
              <a:ext cx="878840" cy="443230"/>
            </a:xfrm>
            <a:custGeom>
              <a:avLst/>
              <a:gdLst/>
              <a:ahLst/>
              <a:cxnLst/>
              <a:rect l="l" t="t" r="r" b="b"/>
              <a:pathLst>
                <a:path w="878839" h="443230">
                  <a:moveTo>
                    <a:pt x="878763" y="0"/>
                  </a:moveTo>
                  <a:lnTo>
                    <a:pt x="827758" y="10021"/>
                  </a:lnTo>
                  <a:lnTo>
                    <a:pt x="776613" y="19294"/>
                  </a:lnTo>
                  <a:lnTo>
                    <a:pt x="725337" y="27819"/>
                  </a:lnTo>
                  <a:lnTo>
                    <a:pt x="673943" y="35595"/>
                  </a:lnTo>
                  <a:lnTo>
                    <a:pt x="622440" y="42621"/>
                  </a:lnTo>
                  <a:lnTo>
                    <a:pt x="570841" y="48896"/>
                  </a:lnTo>
                  <a:lnTo>
                    <a:pt x="519156" y="54418"/>
                  </a:lnTo>
                  <a:lnTo>
                    <a:pt x="467396" y="59189"/>
                  </a:lnTo>
                  <a:lnTo>
                    <a:pt x="415572" y="63205"/>
                  </a:lnTo>
                  <a:lnTo>
                    <a:pt x="363695" y="66468"/>
                  </a:lnTo>
                  <a:lnTo>
                    <a:pt x="311776" y="68975"/>
                  </a:lnTo>
                  <a:lnTo>
                    <a:pt x="259827" y="70726"/>
                  </a:lnTo>
                  <a:lnTo>
                    <a:pt x="207857" y="71720"/>
                  </a:lnTo>
                  <a:lnTo>
                    <a:pt x="155879" y="71956"/>
                  </a:lnTo>
                  <a:lnTo>
                    <a:pt x="103902" y="71434"/>
                  </a:lnTo>
                  <a:lnTo>
                    <a:pt x="51939" y="70152"/>
                  </a:lnTo>
                  <a:lnTo>
                    <a:pt x="0" y="68110"/>
                  </a:lnTo>
                  <a:lnTo>
                    <a:pt x="42079" y="95129"/>
                  </a:lnTo>
                  <a:lnTo>
                    <a:pt x="84538" y="121550"/>
                  </a:lnTo>
                  <a:lnTo>
                    <a:pt x="127366" y="147367"/>
                  </a:lnTo>
                  <a:lnTo>
                    <a:pt x="170555" y="172577"/>
                  </a:lnTo>
                  <a:lnTo>
                    <a:pt x="214096" y="197174"/>
                  </a:lnTo>
                  <a:lnTo>
                    <a:pt x="257980" y="221155"/>
                  </a:lnTo>
                  <a:lnTo>
                    <a:pt x="302197" y="244515"/>
                  </a:lnTo>
                  <a:lnTo>
                    <a:pt x="346739" y="267249"/>
                  </a:lnTo>
                  <a:lnTo>
                    <a:pt x="391598" y="289354"/>
                  </a:lnTo>
                  <a:lnTo>
                    <a:pt x="436763" y="310824"/>
                  </a:lnTo>
                  <a:lnTo>
                    <a:pt x="482227" y="331656"/>
                  </a:lnTo>
                  <a:lnTo>
                    <a:pt x="527980" y="351844"/>
                  </a:lnTo>
                  <a:lnTo>
                    <a:pt x="574013" y="371386"/>
                  </a:lnTo>
                  <a:lnTo>
                    <a:pt x="620317" y="390275"/>
                  </a:lnTo>
                  <a:lnTo>
                    <a:pt x="666883" y="408508"/>
                  </a:lnTo>
                  <a:lnTo>
                    <a:pt x="713703" y="426081"/>
                  </a:lnTo>
                  <a:lnTo>
                    <a:pt x="760768" y="442988"/>
                  </a:lnTo>
                  <a:lnTo>
                    <a:pt x="878763" y="0"/>
                  </a:lnTo>
                  <a:close/>
                </a:path>
              </a:pathLst>
            </a:custGeom>
            <a:solidFill>
              <a:srgbClr val="F5F8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3485959" y="1692041"/>
              <a:ext cx="902335" cy="443230"/>
            </a:xfrm>
            <a:custGeom>
              <a:avLst/>
              <a:gdLst/>
              <a:ahLst/>
              <a:cxnLst/>
              <a:rect l="l" t="t" r="r" b="b"/>
              <a:pathLst>
                <a:path w="902335" h="443230">
                  <a:moveTo>
                    <a:pt x="0" y="60731"/>
                  </a:moveTo>
                  <a:lnTo>
                    <a:pt x="43192" y="88657"/>
                  </a:lnTo>
                  <a:lnTo>
                    <a:pt x="86790" y="115962"/>
                  </a:lnTo>
                  <a:lnTo>
                    <a:pt x="130784" y="142635"/>
                  </a:lnTo>
                  <a:lnTo>
                    <a:pt x="175166" y="168664"/>
                  </a:lnTo>
                  <a:lnTo>
                    <a:pt x="219929" y="194036"/>
                  </a:lnTo>
                  <a:lnTo>
                    <a:pt x="265063" y="218741"/>
                  </a:lnTo>
                  <a:lnTo>
                    <a:pt x="310562" y="242765"/>
                  </a:lnTo>
                  <a:lnTo>
                    <a:pt x="356416" y="266098"/>
                  </a:lnTo>
                  <a:lnTo>
                    <a:pt x="402618" y="288726"/>
                  </a:lnTo>
                  <a:lnTo>
                    <a:pt x="449160" y="310639"/>
                  </a:lnTo>
                  <a:lnTo>
                    <a:pt x="496033" y="331825"/>
                  </a:lnTo>
                  <a:lnTo>
                    <a:pt x="543230" y="352270"/>
                  </a:lnTo>
                  <a:lnTo>
                    <a:pt x="590741" y="371964"/>
                  </a:lnTo>
                  <a:lnTo>
                    <a:pt x="638561" y="390895"/>
                  </a:lnTo>
                  <a:lnTo>
                    <a:pt x="686679" y="409051"/>
                  </a:lnTo>
                  <a:lnTo>
                    <a:pt x="735088" y="426419"/>
                  </a:lnTo>
                  <a:lnTo>
                    <a:pt x="783780" y="442988"/>
                  </a:lnTo>
                  <a:lnTo>
                    <a:pt x="737046" y="425305"/>
                  </a:lnTo>
                  <a:lnTo>
                    <a:pt x="690538" y="407043"/>
                  </a:lnTo>
                  <a:lnTo>
                    <a:pt x="644263" y="388201"/>
                  </a:lnTo>
                  <a:lnTo>
                    <a:pt x="598233" y="368777"/>
                  </a:lnTo>
                  <a:lnTo>
                    <a:pt x="552457" y="348771"/>
                  </a:lnTo>
                  <a:lnTo>
                    <a:pt x="506944" y="328181"/>
                  </a:lnTo>
                  <a:lnTo>
                    <a:pt x="461704" y="307006"/>
                  </a:lnTo>
                  <a:lnTo>
                    <a:pt x="416747" y="285245"/>
                  </a:lnTo>
                  <a:lnTo>
                    <a:pt x="372082" y="262897"/>
                  </a:lnTo>
                  <a:lnTo>
                    <a:pt x="327720" y="239961"/>
                  </a:lnTo>
                  <a:lnTo>
                    <a:pt x="283669" y="216436"/>
                  </a:lnTo>
                  <a:lnTo>
                    <a:pt x="239940" y="192319"/>
                  </a:lnTo>
                  <a:lnTo>
                    <a:pt x="196542" y="167611"/>
                  </a:lnTo>
                  <a:lnTo>
                    <a:pt x="153484" y="142310"/>
                  </a:lnTo>
                  <a:lnTo>
                    <a:pt x="110778" y="116416"/>
                  </a:lnTo>
                  <a:lnTo>
                    <a:pt x="68431" y="89925"/>
                  </a:lnTo>
                  <a:lnTo>
                    <a:pt x="45771" y="75304"/>
                  </a:lnTo>
                  <a:lnTo>
                    <a:pt x="46734" y="75304"/>
                  </a:lnTo>
                  <a:lnTo>
                    <a:pt x="22707" y="74396"/>
                  </a:lnTo>
                  <a:lnTo>
                    <a:pt x="26454" y="62839"/>
                  </a:lnTo>
                  <a:lnTo>
                    <a:pt x="48212" y="62839"/>
                  </a:lnTo>
                  <a:lnTo>
                    <a:pt x="0" y="60731"/>
                  </a:lnTo>
                  <a:close/>
                </a:path>
                <a:path w="902335" h="443230">
                  <a:moveTo>
                    <a:pt x="48212" y="62839"/>
                  </a:moveTo>
                  <a:lnTo>
                    <a:pt x="26454" y="62839"/>
                  </a:lnTo>
                  <a:lnTo>
                    <a:pt x="45771" y="75304"/>
                  </a:lnTo>
                  <a:lnTo>
                    <a:pt x="46734" y="75304"/>
                  </a:lnTo>
                  <a:lnTo>
                    <a:pt x="71842" y="76253"/>
                  </a:lnTo>
                  <a:lnTo>
                    <a:pt x="121003" y="77439"/>
                  </a:lnTo>
                  <a:lnTo>
                    <a:pt x="170176" y="77946"/>
                  </a:lnTo>
                  <a:lnTo>
                    <a:pt x="219352" y="77765"/>
                  </a:lnTo>
                  <a:lnTo>
                    <a:pt x="268520" y="76887"/>
                  </a:lnTo>
                  <a:lnTo>
                    <a:pt x="317668" y="75304"/>
                  </a:lnTo>
                  <a:lnTo>
                    <a:pt x="366785" y="73006"/>
                  </a:lnTo>
                  <a:lnTo>
                    <a:pt x="415860" y="69984"/>
                  </a:lnTo>
                  <a:lnTo>
                    <a:pt x="464883" y="66230"/>
                  </a:lnTo>
                  <a:lnTo>
                    <a:pt x="468084" y="65934"/>
                  </a:lnTo>
                  <a:lnTo>
                    <a:pt x="179004" y="65934"/>
                  </a:lnTo>
                  <a:lnTo>
                    <a:pt x="127091" y="65308"/>
                  </a:lnTo>
                  <a:lnTo>
                    <a:pt x="75188" y="63939"/>
                  </a:lnTo>
                  <a:lnTo>
                    <a:pt x="48212" y="62839"/>
                  </a:lnTo>
                  <a:close/>
                </a:path>
                <a:path w="902335" h="443230">
                  <a:moveTo>
                    <a:pt x="26454" y="62839"/>
                  </a:moveTo>
                  <a:lnTo>
                    <a:pt x="22707" y="74396"/>
                  </a:lnTo>
                  <a:lnTo>
                    <a:pt x="46734" y="75304"/>
                  </a:lnTo>
                  <a:lnTo>
                    <a:pt x="45771" y="75304"/>
                  </a:lnTo>
                  <a:lnTo>
                    <a:pt x="26454" y="62839"/>
                  </a:lnTo>
                  <a:close/>
                </a:path>
                <a:path w="902335" h="443230">
                  <a:moveTo>
                    <a:pt x="901776" y="0"/>
                  </a:moveTo>
                  <a:lnTo>
                    <a:pt x="850670" y="9160"/>
                  </a:lnTo>
                  <a:lnTo>
                    <a:pt x="799448" y="17658"/>
                  </a:lnTo>
                  <a:lnTo>
                    <a:pt x="748119" y="25489"/>
                  </a:lnTo>
                  <a:lnTo>
                    <a:pt x="696692" y="32647"/>
                  </a:lnTo>
                  <a:lnTo>
                    <a:pt x="645175" y="39126"/>
                  </a:lnTo>
                  <a:lnTo>
                    <a:pt x="593579" y="44920"/>
                  </a:lnTo>
                  <a:lnTo>
                    <a:pt x="541912" y="50023"/>
                  </a:lnTo>
                  <a:lnTo>
                    <a:pt x="490182" y="54431"/>
                  </a:lnTo>
                  <a:lnTo>
                    <a:pt x="438400" y="58136"/>
                  </a:lnTo>
                  <a:lnTo>
                    <a:pt x="386573" y="61134"/>
                  </a:lnTo>
                  <a:lnTo>
                    <a:pt x="334711" y="63419"/>
                  </a:lnTo>
                  <a:lnTo>
                    <a:pt x="282823" y="64984"/>
                  </a:lnTo>
                  <a:lnTo>
                    <a:pt x="224131" y="65934"/>
                  </a:lnTo>
                  <a:lnTo>
                    <a:pt x="468084" y="65934"/>
                  </a:lnTo>
                  <a:lnTo>
                    <a:pt x="512613" y="61823"/>
                  </a:lnTo>
                  <a:lnTo>
                    <a:pt x="512771" y="61823"/>
                  </a:lnTo>
                  <a:lnTo>
                    <a:pt x="562679" y="56515"/>
                  </a:lnTo>
                  <a:lnTo>
                    <a:pt x="611465" y="50625"/>
                  </a:lnTo>
                  <a:lnTo>
                    <a:pt x="660159" y="44030"/>
                  </a:lnTo>
                  <a:lnTo>
                    <a:pt x="708748" y="36715"/>
                  </a:lnTo>
                  <a:lnTo>
                    <a:pt x="757217" y="28668"/>
                  </a:lnTo>
                  <a:lnTo>
                    <a:pt x="805554" y="19875"/>
                  </a:lnTo>
                  <a:lnTo>
                    <a:pt x="853745" y="10324"/>
                  </a:lnTo>
                  <a:lnTo>
                    <a:pt x="901776" y="0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9" name="object 1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19562" y="4705108"/>
              <a:ext cx="2018220" cy="1448981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372081" y="4705108"/>
              <a:ext cx="2018220" cy="1448981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4119562" y="4705108"/>
              <a:ext cx="2018664" cy="1449070"/>
            </a:xfrm>
            <a:custGeom>
              <a:avLst/>
              <a:gdLst/>
              <a:ahLst/>
              <a:cxnLst/>
              <a:rect l="l" t="t" r="r" b="b"/>
              <a:pathLst>
                <a:path w="2018664" h="1449070">
                  <a:moveTo>
                    <a:pt x="2018220" y="1448981"/>
                  </a:moveTo>
                  <a:lnTo>
                    <a:pt x="0" y="1448981"/>
                  </a:lnTo>
                  <a:lnTo>
                    <a:pt x="0" y="0"/>
                  </a:lnTo>
                  <a:lnTo>
                    <a:pt x="2018220" y="0"/>
                  </a:lnTo>
                  <a:lnTo>
                    <a:pt x="2018220" y="1448981"/>
                  </a:lnTo>
                  <a:close/>
                </a:path>
              </a:pathLst>
            </a:custGeom>
            <a:ln w="11303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2" name="object 2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52171" y="4705108"/>
              <a:ext cx="2018220" cy="1448981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6252171" y="4705108"/>
              <a:ext cx="4138295" cy="1449070"/>
            </a:xfrm>
            <a:custGeom>
              <a:avLst/>
              <a:gdLst/>
              <a:ahLst/>
              <a:cxnLst/>
              <a:rect l="l" t="t" r="r" b="b"/>
              <a:pathLst>
                <a:path w="4138295" h="1449070">
                  <a:moveTo>
                    <a:pt x="2018220" y="1448981"/>
                  </a:moveTo>
                  <a:lnTo>
                    <a:pt x="0" y="1448981"/>
                  </a:lnTo>
                  <a:lnTo>
                    <a:pt x="0" y="0"/>
                  </a:lnTo>
                  <a:lnTo>
                    <a:pt x="2018220" y="0"/>
                  </a:lnTo>
                  <a:lnTo>
                    <a:pt x="2018220" y="1448981"/>
                  </a:lnTo>
                  <a:close/>
                </a:path>
                <a:path w="4138295" h="1449070">
                  <a:moveTo>
                    <a:pt x="4138142" y="1448981"/>
                  </a:moveTo>
                  <a:lnTo>
                    <a:pt x="2119922" y="1448981"/>
                  </a:lnTo>
                  <a:lnTo>
                    <a:pt x="2119922" y="0"/>
                  </a:lnTo>
                  <a:lnTo>
                    <a:pt x="4138142" y="0"/>
                  </a:lnTo>
                  <a:lnTo>
                    <a:pt x="4138142" y="1448981"/>
                  </a:lnTo>
                  <a:close/>
                </a:path>
              </a:pathLst>
            </a:custGeom>
            <a:ln w="11303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4" name="object 2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48013" indent="-3138488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Place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860944" y="48164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5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009130" y="1112442"/>
            <a:ext cx="5999480" cy="3876675"/>
            <a:chOff x="3009130" y="1112442"/>
            <a:chExt cx="5999480" cy="3876675"/>
          </a:xfrm>
        </p:grpSpPr>
        <p:sp>
          <p:nvSpPr>
            <p:cNvPr id="4" name="object 4"/>
            <p:cNvSpPr/>
            <p:nvPr/>
          </p:nvSpPr>
          <p:spPr>
            <a:xfrm>
              <a:off x="3013575" y="3724391"/>
              <a:ext cx="5989320" cy="1260475"/>
            </a:xfrm>
            <a:custGeom>
              <a:avLst/>
              <a:gdLst/>
              <a:ahLst/>
              <a:cxnLst/>
              <a:rect l="l" t="t" r="r" b="b"/>
              <a:pathLst>
                <a:path w="5989320" h="1260475">
                  <a:moveTo>
                    <a:pt x="5925477" y="0"/>
                  </a:moveTo>
                  <a:lnTo>
                    <a:pt x="63398" y="0"/>
                  </a:lnTo>
                  <a:lnTo>
                    <a:pt x="38720" y="3992"/>
                  </a:lnTo>
                  <a:lnTo>
                    <a:pt x="18568" y="14879"/>
                  </a:lnTo>
                  <a:lnTo>
                    <a:pt x="4982" y="31027"/>
                  </a:lnTo>
                  <a:lnTo>
                    <a:pt x="0" y="50799"/>
                  </a:lnTo>
                  <a:lnTo>
                    <a:pt x="0" y="1209179"/>
                  </a:lnTo>
                  <a:lnTo>
                    <a:pt x="4982" y="1228952"/>
                  </a:lnTo>
                  <a:lnTo>
                    <a:pt x="18568" y="1245100"/>
                  </a:lnTo>
                  <a:lnTo>
                    <a:pt x="38720" y="1255987"/>
                  </a:lnTo>
                  <a:lnTo>
                    <a:pt x="63398" y="1259979"/>
                  </a:lnTo>
                  <a:lnTo>
                    <a:pt x="5925477" y="1259979"/>
                  </a:lnTo>
                  <a:lnTo>
                    <a:pt x="5950152" y="1255987"/>
                  </a:lnTo>
                  <a:lnTo>
                    <a:pt x="5970300" y="1245100"/>
                  </a:lnTo>
                  <a:lnTo>
                    <a:pt x="5983882" y="1228952"/>
                  </a:lnTo>
                  <a:lnTo>
                    <a:pt x="5988862" y="1209179"/>
                  </a:lnTo>
                  <a:lnTo>
                    <a:pt x="5988862" y="50799"/>
                  </a:lnTo>
                  <a:lnTo>
                    <a:pt x="5983882" y="31027"/>
                  </a:lnTo>
                  <a:lnTo>
                    <a:pt x="5970300" y="14879"/>
                  </a:lnTo>
                  <a:lnTo>
                    <a:pt x="5950152" y="3992"/>
                  </a:lnTo>
                  <a:lnTo>
                    <a:pt x="5925477" y="0"/>
                  </a:lnTo>
                  <a:close/>
                </a:path>
              </a:pathLst>
            </a:custGeom>
            <a:solidFill>
              <a:srgbClr val="FFB08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3013575" y="3724391"/>
              <a:ext cx="5989320" cy="1260475"/>
            </a:xfrm>
            <a:custGeom>
              <a:avLst/>
              <a:gdLst/>
              <a:ahLst/>
              <a:cxnLst/>
              <a:rect l="l" t="t" r="r" b="b"/>
              <a:pathLst>
                <a:path w="5989320" h="1260475">
                  <a:moveTo>
                    <a:pt x="5925477" y="1259979"/>
                  </a:moveTo>
                  <a:lnTo>
                    <a:pt x="63398" y="1259979"/>
                  </a:lnTo>
                  <a:lnTo>
                    <a:pt x="38720" y="1255987"/>
                  </a:lnTo>
                  <a:lnTo>
                    <a:pt x="18568" y="1245100"/>
                  </a:lnTo>
                  <a:lnTo>
                    <a:pt x="4982" y="1228952"/>
                  </a:lnTo>
                  <a:lnTo>
                    <a:pt x="0" y="1209179"/>
                  </a:lnTo>
                  <a:lnTo>
                    <a:pt x="0" y="50799"/>
                  </a:lnTo>
                  <a:lnTo>
                    <a:pt x="4982" y="31027"/>
                  </a:lnTo>
                  <a:lnTo>
                    <a:pt x="18568" y="14879"/>
                  </a:lnTo>
                  <a:lnTo>
                    <a:pt x="38720" y="3992"/>
                  </a:lnTo>
                  <a:lnTo>
                    <a:pt x="63398" y="0"/>
                  </a:lnTo>
                  <a:lnTo>
                    <a:pt x="5925477" y="0"/>
                  </a:lnTo>
                  <a:lnTo>
                    <a:pt x="5950152" y="3992"/>
                  </a:lnTo>
                  <a:lnTo>
                    <a:pt x="5970300" y="14879"/>
                  </a:lnTo>
                  <a:lnTo>
                    <a:pt x="5983882" y="31027"/>
                  </a:lnTo>
                  <a:lnTo>
                    <a:pt x="5988862" y="50799"/>
                  </a:lnTo>
                  <a:lnTo>
                    <a:pt x="5988862" y="1209179"/>
                  </a:lnTo>
                  <a:lnTo>
                    <a:pt x="5983882" y="1228952"/>
                  </a:lnTo>
                  <a:lnTo>
                    <a:pt x="5970300" y="1245100"/>
                  </a:lnTo>
                  <a:lnTo>
                    <a:pt x="5950152" y="1255987"/>
                  </a:lnTo>
                  <a:lnTo>
                    <a:pt x="5925477" y="1259979"/>
                  </a:lnTo>
                  <a:close/>
                </a:path>
              </a:pathLst>
            </a:custGeom>
            <a:ln w="8623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6135095" y="1118157"/>
              <a:ext cx="2867660" cy="2261235"/>
            </a:xfrm>
            <a:custGeom>
              <a:avLst/>
              <a:gdLst/>
              <a:ahLst/>
              <a:cxnLst/>
              <a:rect l="l" t="t" r="r" b="b"/>
              <a:pathLst>
                <a:path w="2867659" h="2261235">
                  <a:moveTo>
                    <a:pt x="2803956" y="0"/>
                  </a:moveTo>
                  <a:lnTo>
                    <a:pt x="63385" y="0"/>
                  </a:lnTo>
                  <a:lnTo>
                    <a:pt x="38710" y="4639"/>
                  </a:lnTo>
                  <a:lnTo>
                    <a:pt x="18562" y="17291"/>
                  </a:lnTo>
                  <a:lnTo>
                    <a:pt x="4980" y="36058"/>
                  </a:lnTo>
                  <a:lnTo>
                    <a:pt x="0" y="59042"/>
                  </a:lnTo>
                  <a:lnTo>
                    <a:pt x="0" y="2202167"/>
                  </a:lnTo>
                  <a:lnTo>
                    <a:pt x="4980" y="2225146"/>
                  </a:lnTo>
                  <a:lnTo>
                    <a:pt x="18562" y="2243913"/>
                  </a:lnTo>
                  <a:lnTo>
                    <a:pt x="38710" y="2256568"/>
                  </a:lnTo>
                  <a:lnTo>
                    <a:pt x="63385" y="2261209"/>
                  </a:lnTo>
                  <a:lnTo>
                    <a:pt x="2803956" y="2261209"/>
                  </a:lnTo>
                  <a:lnTo>
                    <a:pt x="2828632" y="2256568"/>
                  </a:lnTo>
                  <a:lnTo>
                    <a:pt x="2848779" y="2243913"/>
                  </a:lnTo>
                  <a:lnTo>
                    <a:pt x="2862362" y="2225146"/>
                  </a:lnTo>
                  <a:lnTo>
                    <a:pt x="2867342" y="2202167"/>
                  </a:lnTo>
                  <a:lnTo>
                    <a:pt x="2867342" y="59042"/>
                  </a:lnTo>
                  <a:lnTo>
                    <a:pt x="2862362" y="36058"/>
                  </a:lnTo>
                  <a:lnTo>
                    <a:pt x="2848779" y="17291"/>
                  </a:lnTo>
                  <a:lnTo>
                    <a:pt x="2828632" y="4639"/>
                  </a:lnTo>
                  <a:lnTo>
                    <a:pt x="2803956" y="0"/>
                  </a:lnTo>
                  <a:close/>
                </a:path>
              </a:pathLst>
            </a:custGeom>
            <a:solidFill>
              <a:srgbClr val="F5F8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6135095" y="1118157"/>
              <a:ext cx="2867660" cy="2261235"/>
            </a:xfrm>
            <a:custGeom>
              <a:avLst/>
              <a:gdLst/>
              <a:ahLst/>
              <a:cxnLst/>
              <a:rect l="l" t="t" r="r" b="b"/>
              <a:pathLst>
                <a:path w="2867659" h="2261235">
                  <a:moveTo>
                    <a:pt x="2803956" y="2261209"/>
                  </a:moveTo>
                  <a:lnTo>
                    <a:pt x="63385" y="2261209"/>
                  </a:lnTo>
                  <a:lnTo>
                    <a:pt x="38710" y="2256568"/>
                  </a:lnTo>
                  <a:lnTo>
                    <a:pt x="18562" y="2243913"/>
                  </a:lnTo>
                  <a:lnTo>
                    <a:pt x="4980" y="2225146"/>
                  </a:lnTo>
                  <a:lnTo>
                    <a:pt x="0" y="2202167"/>
                  </a:lnTo>
                  <a:lnTo>
                    <a:pt x="0" y="59042"/>
                  </a:lnTo>
                  <a:lnTo>
                    <a:pt x="4980" y="36058"/>
                  </a:lnTo>
                  <a:lnTo>
                    <a:pt x="18562" y="17291"/>
                  </a:lnTo>
                  <a:lnTo>
                    <a:pt x="38710" y="4639"/>
                  </a:lnTo>
                  <a:lnTo>
                    <a:pt x="63385" y="0"/>
                  </a:lnTo>
                  <a:lnTo>
                    <a:pt x="2803956" y="0"/>
                  </a:lnTo>
                  <a:lnTo>
                    <a:pt x="2828632" y="4639"/>
                  </a:lnTo>
                  <a:lnTo>
                    <a:pt x="2848779" y="17291"/>
                  </a:lnTo>
                  <a:lnTo>
                    <a:pt x="2862362" y="36058"/>
                  </a:lnTo>
                  <a:lnTo>
                    <a:pt x="2867342" y="59042"/>
                  </a:lnTo>
                  <a:lnTo>
                    <a:pt x="2867342" y="2202167"/>
                  </a:lnTo>
                  <a:lnTo>
                    <a:pt x="2862362" y="2225146"/>
                  </a:lnTo>
                  <a:lnTo>
                    <a:pt x="2848779" y="2243913"/>
                  </a:lnTo>
                  <a:lnTo>
                    <a:pt x="2828632" y="2256568"/>
                  </a:lnTo>
                  <a:lnTo>
                    <a:pt x="2803956" y="2261209"/>
                  </a:lnTo>
                  <a:close/>
                </a:path>
              </a:pathLst>
            </a:custGeom>
            <a:ln w="110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6384428" y="1371825"/>
            <a:ext cx="2390775" cy="1381916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19"/>
              </a:spcBef>
            </a:pPr>
            <a:r>
              <a:rPr sz="1700"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Hi! My name is </a:t>
            </a:r>
            <a:r>
              <a:rPr sz="1700"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Elijah.</a:t>
            </a:r>
            <a:endParaRPr sz="1700">
              <a:latin typeface="Grammarsaurus" pitchFamily="2" charset="0"/>
              <a:cs typeface="Arial"/>
            </a:endParaRPr>
          </a:p>
          <a:p>
            <a:pPr marL="12700" marR="5080">
              <a:lnSpc>
                <a:spcPct val="131600"/>
              </a:lnSpc>
            </a:pPr>
            <a:r>
              <a:rPr sz="1700"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I think a bird’s eye view is </a:t>
            </a:r>
            <a:r>
              <a:rPr sz="1700"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a view you see from out of a window.</a:t>
            </a:r>
            <a:endParaRPr sz="1700">
              <a:latin typeface="Grammarsaurus" pitchFamily="2" charset="0"/>
              <a:cs typeface="Arial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8804040" y="1600739"/>
            <a:ext cx="671195" cy="328295"/>
            <a:chOff x="8804040" y="1600739"/>
            <a:chExt cx="671195" cy="328295"/>
          </a:xfrm>
        </p:grpSpPr>
        <p:sp>
          <p:nvSpPr>
            <p:cNvPr id="10" name="object 10"/>
            <p:cNvSpPr/>
            <p:nvPr/>
          </p:nvSpPr>
          <p:spPr>
            <a:xfrm>
              <a:off x="8804040" y="1600739"/>
              <a:ext cx="650240" cy="328295"/>
            </a:xfrm>
            <a:custGeom>
              <a:avLst/>
              <a:gdLst/>
              <a:ahLst/>
              <a:cxnLst/>
              <a:rect l="l" t="t" r="r" b="b"/>
              <a:pathLst>
                <a:path w="650240" h="328294">
                  <a:moveTo>
                    <a:pt x="87299" y="0"/>
                  </a:moveTo>
                  <a:lnTo>
                    <a:pt x="0" y="327736"/>
                  </a:lnTo>
                  <a:lnTo>
                    <a:pt x="49367" y="318150"/>
                  </a:lnTo>
                  <a:lnTo>
                    <a:pt x="98909" y="309511"/>
                  </a:lnTo>
                  <a:lnTo>
                    <a:pt x="148605" y="301820"/>
                  </a:lnTo>
                  <a:lnTo>
                    <a:pt x="198439" y="295077"/>
                  </a:lnTo>
                  <a:lnTo>
                    <a:pt x="248392" y="289286"/>
                  </a:lnTo>
                  <a:lnTo>
                    <a:pt x="298446" y="284446"/>
                  </a:lnTo>
                  <a:lnTo>
                    <a:pt x="348583" y="280560"/>
                  </a:lnTo>
                  <a:lnTo>
                    <a:pt x="398784" y="277629"/>
                  </a:lnTo>
                  <a:lnTo>
                    <a:pt x="449032" y="275654"/>
                  </a:lnTo>
                  <a:lnTo>
                    <a:pt x="499308" y="274636"/>
                  </a:lnTo>
                  <a:lnTo>
                    <a:pt x="549594" y="274577"/>
                  </a:lnTo>
                  <a:lnTo>
                    <a:pt x="599873" y="275479"/>
                  </a:lnTo>
                  <a:lnTo>
                    <a:pt x="650125" y="277342"/>
                  </a:lnTo>
                  <a:lnTo>
                    <a:pt x="605940" y="249153"/>
                  </a:lnTo>
                  <a:lnTo>
                    <a:pt x="561197" y="221856"/>
                  </a:lnTo>
                  <a:lnTo>
                    <a:pt x="515917" y="195461"/>
                  </a:lnTo>
                  <a:lnTo>
                    <a:pt x="470118" y="169977"/>
                  </a:lnTo>
                  <a:lnTo>
                    <a:pt x="423818" y="145413"/>
                  </a:lnTo>
                  <a:lnTo>
                    <a:pt x="377037" y="121778"/>
                  </a:lnTo>
                  <a:lnTo>
                    <a:pt x="329794" y="99082"/>
                  </a:lnTo>
                  <a:lnTo>
                    <a:pt x="282106" y="77333"/>
                  </a:lnTo>
                  <a:lnTo>
                    <a:pt x="233995" y="56541"/>
                  </a:lnTo>
                  <a:lnTo>
                    <a:pt x="185477" y="36716"/>
                  </a:lnTo>
                  <a:lnTo>
                    <a:pt x="136572" y="17865"/>
                  </a:lnTo>
                  <a:lnTo>
                    <a:pt x="87299" y="0"/>
                  </a:lnTo>
                  <a:close/>
                </a:path>
              </a:pathLst>
            </a:custGeom>
            <a:solidFill>
              <a:srgbClr val="F5F8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8804040" y="1600741"/>
              <a:ext cx="671195" cy="328295"/>
            </a:xfrm>
            <a:custGeom>
              <a:avLst/>
              <a:gdLst/>
              <a:ahLst/>
              <a:cxnLst/>
              <a:rect l="l" t="t" r="r" b="b"/>
              <a:pathLst>
                <a:path w="671195" h="328294">
                  <a:moveTo>
                    <a:pt x="527600" y="269089"/>
                  </a:moveTo>
                  <a:lnTo>
                    <a:pt x="486664" y="269532"/>
                  </a:lnTo>
                  <a:lnTo>
                    <a:pt x="437583" y="270873"/>
                  </a:lnTo>
                  <a:lnTo>
                    <a:pt x="388541" y="273217"/>
                  </a:lnTo>
                  <a:lnTo>
                    <a:pt x="339556" y="276562"/>
                  </a:lnTo>
                  <a:lnTo>
                    <a:pt x="290649" y="280905"/>
                  </a:lnTo>
                  <a:lnTo>
                    <a:pt x="241841" y="286242"/>
                  </a:lnTo>
                  <a:lnTo>
                    <a:pt x="193152" y="292570"/>
                  </a:lnTo>
                  <a:lnTo>
                    <a:pt x="144603" y="299887"/>
                  </a:lnTo>
                  <a:lnTo>
                    <a:pt x="96214" y="308188"/>
                  </a:lnTo>
                  <a:lnTo>
                    <a:pt x="48006" y="317472"/>
                  </a:lnTo>
                  <a:lnTo>
                    <a:pt x="0" y="327736"/>
                  </a:lnTo>
                  <a:lnTo>
                    <a:pt x="49470" y="319116"/>
                  </a:lnTo>
                  <a:lnTo>
                    <a:pt x="99082" y="311329"/>
                  </a:lnTo>
                  <a:lnTo>
                    <a:pt x="148820" y="304381"/>
                  </a:lnTo>
                  <a:lnTo>
                    <a:pt x="198669" y="298283"/>
                  </a:lnTo>
                  <a:lnTo>
                    <a:pt x="248615" y="293043"/>
                  </a:lnTo>
                  <a:lnTo>
                    <a:pt x="298642" y="288669"/>
                  </a:lnTo>
                  <a:lnTo>
                    <a:pt x="348735" y="285170"/>
                  </a:lnTo>
                  <a:lnTo>
                    <a:pt x="398881" y="282555"/>
                  </a:lnTo>
                  <a:lnTo>
                    <a:pt x="446934" y="280905"/>
                  </a:lnTo>
                  <a:lnTo>
                    <a:pt x="444601" y="280905"/>
                  </a:lnTo>
                  <a:lnTo>
                    <a:pt x="493971" y="280096"/>
                  </a:lnTo>
                  <a:lnTo>
                    <a:pt x="643861" y="280096"/>
                  </a:lnTo>
                  <a:lnTo>
                    <a:pt x="629478" y="270873"/>
                  </a:lnTo>
                  <a:lnTo>
                    <a:pt x="630059" y="270873"/>
                  </a:lnTo>
                  <a:lnTo>
                    <a:pt x="609477" y="270096"/>
                  </a:lnTo>
                  <a:lnTo>
                    <a:pt x="568542" y="269262"/>
                  </a:lnTo>
                  <a:lnTo>
                    <a:pt x="527600" y="269089"/>
                  </a:lnTo>
                  <a:close/>
                </a:path>
                <a:path w="671195" h="328294">
                  <a:moveTo>
                    <a:pt x="643861" y="280096"/>
                  </a:moveTo>
                  <a:lnTo>
                    <a:pt x="549477" y="280096"/>
                  </a:lnTo>
                  <a:lnTo>
                    <a:pt x="599679" y="281100"/>
                  </a:lnTo>
                  <a:lnTo>
                    <a:pt x="670991" y="284022"/>
                  </a:lnTo>
                  <a:lnTo>
                    <a:pt x="668037" y="282117"/>
                  </a:lnTo>
                  <a:lnTo>
                    <a:pt x="647014" y="282117"/>
                  </a:lnTo>
                  <a:lnTo>
                    <a:pt x="643861" y="280096"/>
                  </a:lnTo>
                  <a:close/>
                </a:path>
                <a:path w="671195" h="328294">
                  <a:moveTo>
                    <a:pt x="87299" y="0"/>
                  </a:moveTo>
                  <a:lnTo>
                    <a:pt x="136147" y="18780"/>
                  </a:lnTo>
                  <a:lnTo>
                    <a:pt x="184664" y="38419"/>
                  </a:lnTo>
                  <a:lnTo>
                    <a:pt x="232830" y="58916"/>
                  </a:lnTo>
                  <a:lnTo>
                    <a:pt x="280622" y="80273"/>
                  </a:lnTo>
                  <a:lnTo>
                    <a:pt x="328021" y="102489"/>
                  </a:lnTo>
                  <a:lnTo>
                    <a:pt x="375005" y="125566"/>
                  </a:lnTo>
                  <a:lnTo>
                    <a:pt x="421553" y="149503"/>
                  </a:lnTo>
                  <a:lnTo>
                    <a:pt x="467644" y="174302"/>
                  </a:lnTo>
                  <a:lnTo>
                    <a:pt x="513256" y="199962"/>
                  </a:lnTo>
                  <a:lnTo>
                    <a:pt x="558369" y="226484"/>
                  </a:lnTo>
                  <a:lnTo>
                    <a:pt x="602962" y="253869"/>
                  </a:lnTo>
                  <a:lnTo>
                    <a:pt x="647014" y="282117"/>
                  </a:lnTo>
                  <a:lnTo>
                    <a:pt x="650392" y="271640"/>
                  </a:lnTo>
                  <a:lnTo>
                    <a:pt x="630059" y="270873"/>
                  </a:lnTo>
                  <a:lnTo>
                    <a:pt x="650595" y="270873"/>
                  </a:lnTo>
                  <a:lnTo>
                    <a:pt x="628897" y="256883"/>
                  </a:lnTo>
                  <a:lnTo>
                    <a:pt x="586288" y="230553"/>
                  </a:lnTo>
                  <a:lnTo>
                    <a:pt x="543179" y="205053"/>
                  </a:lnTo>
                  <a:lnTo>
                    <a:pt x="499581" y="180402"/>
                  </a:lnTo>
                  <a:lnTo>
                    <a:pt x="455507" y="156620"/>
                  </a:lnTo>
                  <a:lnTo>
                    <a:pt x="410970" y="133726"/>
                  </a:lnTo>
                  <a:lnTo>
                    <a:pt x="365983" y="111740"/>
                  </a:lnTo>
                  <a:lnTo>
                    <a:pt x="320557" y="90682"/>
                  </a:lnTo>
                  <a:lnTo>
                    <a:pt x="274706" y="70571"/>
                  </a:lnTo>
                  <a:lnTo>
                    <a:pt x="228442" y="51428"/>
                  </a:lnTo>
                  <a:lnTo>
                    <a:pt x="181778" y="33272"/>
                  </a:lnTo>
                  <a:lnTo>
                    <a:pt x="134726" y="16123"/>
                  </a:lnTo>
                  <a:lnTo>
                    <a:pt x="87299" y="0"/>
                  </a:lnTo>
                  <a:close/>
                </a:path>
                <a:path w="671195" h="328294">
                  <a:moveTo>
                    <a:pt x="650595" y="270873"/>
                  </a:moveTo>
                  <a:lnTo>
                    <a:pt x="630059" y="270873"/>
                  </a:lnTo>
                  <a:lnTo>
                    <a:pt x="650392" y="271640"/>
                  </a:lnTo>
                  <a:lnTo>
                    <a:pt x="647014" y="282117"/>
                  </a:lnTo>
                  <a:lnTo>
                    <a:pt x="668037" y="282117"/>
                  </a:lnTo>
                  <a:lnTo>
                    <a:pt x="650595" y="270873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3007870" y="1112442"/>
            <a:ext cx="2879090" cy="2272665"/>
            <a:chOff x="3007870" y="1112442"/>
            <a:chExt cx="2879090" cy="2272665"/>
          </a:xfrm>
        </p:grpSpPr>
        <p:sp>
          <p:nvSpPr>
            <p:cNvPr id="13" name="object 13"/>
            <p:cNvSpPr/>
            <p:nvPr/>
          </p:nvSpPr>
          <p:spPr>
            <a:xfrm>
              <a:off x="3013585" y="1118157"/>
              <a:ext cx="2867660" cy="2261235"/>
            </a:xfrm>
            <a:custGeom>
              <a:avLst/>
              <a:gdLst/>
              <a:ahLst/>
              <a:cxnLst/>
              <a:rect l="l" t="t" r="r" b="b"/>
              <a:pathLst>
                <a:path w="2867660" h="2261235">
                  <a:moveTo>
                    <a:pt x="2803956" y="0"/>
                  </a:moveTo>
                  <a:lnTo>
                    <a:pt x="63385" y="0"/>
                  </a:lnTo>
                  <a:lnTo>
                    <a:pt x="38710" y="4639"/>
                  </a:lnTo>
                  <a:lnTo>
                    <a:pt x="18562" y="17291"/>
                  </a:lnTo>
                  <a:lnTo>
                    <a:pt x="4980" y="36058"/>
                  </a:lnTo>
                  <a:lnTo>
                    <a:pt x="0" y="59042"/>
                  </a:lnTo>
                  <a:lnTo>
                    <a:pt x="0" y="2202167"/>
                  </a:lnTo>
                  <a:lnTo>
                    <a:pt x="4980" y="2225146"/>
                  </a:lnTo>
                  <a:lnTo>
                    <a:pt x="18562" y="2243913"/>
                  </a:lnTo>
                  <a:lnTo>
                    <a:pt x="38710" y="2256568"/>
                  </a:lnTo>
                  <a:lnTo>
                    <a:pt x="63385" y="2261209"/>
                  </a:lnTo>
                  <a:lnTo>
                    <a:pt x="2803956" y="2261209"/>
                  </a:lnTo>
                  <a:lnTo>
                    <a:pt x="2828632" y="2256568"/>
                  </a:lnTo>
                  <a:lnTo>
                    <a:pt x="2848779" y="2243913"/>
                  </a:lnTo>
                  <a:lnTo>
                    <a:pt x="2862362" y="2225146"/>
                  </a:lnTo>
                  <a:lnTo>
                    <a:pt x="2867342" y="2202167"/>
                  </a:lnTo>
                  <a:lnTo>
                    <a:pt x="2867342" y="59042"/>
                  </a:lnTo>
                  <a:lnTo>
                    <a:pt x="2862362" y="36058"/>
                  </a:lnTo>
                  <a:lnTo>
                    <a:pt x="2848779" y="17291"/>
                  </a:lnTo>
                  <a:lnTo>
                    <a:pt x="2828632" y="4639"/>
                  </a:lnTo>
                  <a:lnTo>
                    <a:pt x="2803956" y="0"/>
                  </a:lnTo>
                  <a:close/>
                </a:path>
              </a:pathLst>
            </a:custGeom>
            <a:solidFill>
              <a:srgbClr val="F5F8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3013585" y="1118157"/>
              <a:ext cx="2867660" cy="2261235"/>
            </a:xfrm>
            <a:custGeom>
              <a:avLst/>
              <a:gdLst/>
              <a:ahLst/>
              <a:cxnLst/>
              <a:rect l="l" t="t" r="r" b="b"/>
              <a:pathLst>
                <a:path w="2867660" h="2261235">
                  <a:moveTo>
                    <a:pt x="2803956" y="2261209"/>
                  </a:moveTo>
                  <a:lnTo>
                    <a:pt x="63385" y="2261209"/>
                  </a:lnTo>
                  <a:lnTo>
                    <a:pt x="38710" y="2256568"/>
                  </a:lnTo>
                  <a:lnTo>
                    <a:pt x="18562" y="2243913"/>
                  </a:lnTo>
                  <a:lnTo>
                    <a:pt x="4980" y="2225146"/>
                  </a:lnTo>
                  <a:lnTo>
                    <a:pt x="0" y="2202167"/>
                  </a:lnTo>
                  <a:lnTo>
                    <a:pt x="0" y="59042"/>
                  </a:lnTo>
                  <a:lnTo>
                    <a:pt x="4980" y="36058"/>
                  </a:lnTo>
                  <a:lnTo>
                    <a:pt x="18562" y="17291"/>
                  </a:lnTo>
                  <a:lnTo>
                    <a:pt x="38710" y="4639"/>
                  </a:lnTo>
                  <a:lnTo>
                    <a:pt x="63385" y="0"/>
                  </a:lnTo>
                  <a:lnTo>
                    <a:pt x="2803956" y="0"/>
                  </a:lnTo>
                  <a:lnTo>
                    <a:pt x="2828632" y="4639"/>
                  </a:lnTo>
                  <a:lnTo>
                    <a:pt x="2848779" y="17291"/>
                  </a:lnTo>
                  <a:lnTo>
                    <a:pt x="2862362" y="36058"/>
                  </a:lnTo>
                  <a:lnTo>
                    <a:pt x="2867342" y="59042"/>
                  </a:lnTo>
                  <a:lnTo>
                    <a:pt x="2867342" y="2202167"/>
                  </a:lnTo>
                  <a:lnTo>
                    <a:pt x="2862362" y="2225146"/>
                  </a:lnTo>
                  <a:lnTo>
                    <a:pt x="2848779" y="2243913"/>
                  </a:lnTo>
                  <a:lnTo>
                    <a:pt x="2828632" y="2256568"/>
                  </a:lnTo>
                  <a:lnTo>
                    <a:pt x="2803956" y="2261209"/>
                  </a:lnTo>
                  <a:close/>
                </a:path>
              </a:pathLst>
            </a:custGeom>
            <a:ln w="110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3262919" y="1371825"/>
            <a:ext cx="2381885" cy="1727267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19"/>
              </a:spcBef>
            </a:pPr>
            <a:r>
              <a:rPr sz="1700"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Hi! My name is </a:t>
            </a:r>
            <a:r>
              <a:rPr sz="1700"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Attia.</a:t>
            </a:r>
            <a:endParaRPr sz="1700" dirty="0">
              <a:latin typeface="Grammarsaurus" pitchFamily="2" charset="0"/>
              <a:cs typeface="Arial"/>
            </a:endParaRPr>
          </a:p>
          <a:p>
            <a:pPr marL="12700" marR="5080">
              <a:lnSpc>
                <a:spcPct val="131600"/>
              </a:lnSpc>
            </a:pPr>
            <a:r>
              <a:rPr sz="1700"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I think a bird’s eye view is </a:t>
            </a:r>
            <a:r>
              <a:rPr sz="1700"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a view of something from above, </a:t>
            </a:r>
            <a:r>
              <a:rPr sz="1700"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just like a bird would see it.</a:t>
            </a:r>
            <a:endParaRPr sz="1700" dirty="0">
              <a:latin typeface="Grammarsaurus" pitchFamily="2" charset="0"/>
              <a:cs typeface="Arial MT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941146" y="1064653"/>
            <a:ext cx="2271395" cy="4422140"/>
            <a:chOff x="941146" y="1064653"/>
            <a:chExt cx="2271395" cy="4422140"/>
          </a:xfrm>
        </p:grpSpPr>
        <p:sp>
          <p:nvSpPr>
            <p:cNvPr id="17" name="object 17"/>
            <p:cNvSpPr/>
            <p:nvPr/>
          </p:nvSpPr>
          <p:spPr>
            <a:xfrm>
              <a:off x="2561859" y="1372139"/>
              <a:ext cx="650240" cy="328295"/>
            </a:xfrm>
            <a:custGeom>
              <a:avLst/>
              <a:gdLst/>
              <a:ahLst/>
              <a:cxnLst/>
              <a:rect l="l" t="t" r="r" b="b"/>
              <a:pathLst>
                <a:path w="650239" h="328294">
                  <a:moveTo>
                    <a:pt x="562825" y="0"/>
                  </a:moveTo>
                  <a:lnTo>
                    <a:pt x="513553" y="17865"/>
                  </a:lnTo>
                  <a:lnTo>
                    <a:pt x="464648" y="36716"/>
                  </a:lnTo>
                  <a:lnTo>
                    <a:pt x="416130" y="56541"/>
                  </a:lnTo>
                  <a:lnTo>
                    <a:pt x="368018" y="77333"/>
                  </a:lnTo>
                  <a:lnTo>
                    <a:pt x="320331" y="99082"/>
                  </a:lnTo>
                  <a:lnTo>
                    <a:pt x="273088" y="121778"/>
                  </a:lnTo>
                  <a:lnTo>
                    <a:pt x="226307" y="145413"/>
                  </a:lnTo>
                  <a:lnTo>
                    <a:pt x="180007" y="169977"/>
                  </a:lnTo>
                  <a:lnTo>
                    <a:pt x="134208" y="195461"/>
                  </a:lnTo>
                  <a:lnTo>
                    <a:pt x="88927" y="221856"/>
                  </a:lnTo>
                  <a:lnTo>
                    <a:pt x="44185" y="249153"/>
                  </a:lnTo>
                  <a:lnTo>
                    <a:pt x="0" y="277342"/>
                  </a:lnTo>
                  <a:lnTo>
                    <a:pt x="50252" y="275479"/>
                  </a:lnTo>
                  <a:lnTo>
                    <a:pt x="100530" y="274577"/>
                  </a:lnTo>
                  <a:lnTo>
                    <a:pt x="150817" y="274636"/>
                  </a:lnTo>
                  <a:lnTo>
                    <a:pt x="201093" y="275654"/>
                  </a:lnTo>
                  <a:lnTo>
                    <a:pt x="251341" y="277629"/>
                  </a:lnTo>
                  <a:lnTo>
                    <a:pt x="301542" y="280560"/>
                  </a:lnTo>
                  <a:lnTo>
                    <a:pt x="351679" y="284446"/>
                  </a:lnTo>
                  <a:lnTo>
                    <a:pt x="401733" y="289286"/>
                  </a:lnTo>
                  <a:lnTo>
                    <a:pt x="451686" y="295077"/>
                  </a:lnTo>
                  <a:lnTo>
                    <a:pt x="501519" y="301820"/>
                  </a:lnTo>
                  <a:lnTo>
                    <a:pt x="551216" y="309511"/>
                  </a:lnTo>
                  <a:lnTo>
                    <a:pt x="600757" y="318150"/>
                  </a:lnTo>
                  <a:lnTo>
                    <a:pt x="650125" y="327736"/>
                  </a:lnTo>
                  <a:lnTo>
                    <a:pt x="562825" y="0"/>
                  </a:lnTo>
                  <a:close/>
                </a:path>
              </a:pathLst>
            </a:custGeom>
            <a:solidFill>
              <a:srgbClr val="F5F8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2540991" y="1372141"/>
              <a:ext cx="671195" cy="328295"/>
            </a:xfrm>
            <a:custGeom>
              <a:avLst/>
              <a:gdLst/>
              <a:ahLst/>
              <a:cxnLst/>
              <a:rect l="l" t="t" r="r" b="b"/>
              <a:pathLst>
                <a:path w="671194" h="328294">
                  <a:moveTo>
                    <a:pt x="370373" y="280096"/>
                  </a:moveTo>
                  <a:lnTo>
                    <a:pt x="177020" y="280096"/>
                  </a:lnTo>
                  <a:lnTo>
                    <a:pt x="221928" y="280832"/>
                  </a:lnTo>
                  <a:lnTo>
                    <a:pt x="272110" y="282555"/>
                  </a:lnTo>
                  <a:lnTo>
                    <a:pt x="322255" y="285170"/>
                  </a:lnTo>
                  <a:lnTo>
                    <a:pt x="372349" y="288669"/>
                  </a:lnTo>
                  <a:lnTo>
                    <a:pt x="422376" y="293043"/>
                  </a:lnTo>
                  <a:lnTo>
                    <a:pt x="472322" y="298283"/>
                  </a:lnTo>
                  <a:lnTo>
                    <a:pt x="522171" y="304381"/>
                  </a:lnTo>
                  <a:lnTo>
                    <a:pt x="571909" y="311329"/>
                  </a:lnTo>
                  <a:lnTo>
                    <a:pt x="621521" y="319116"/>
                  </a:lnTo>
                  <a:lnTo>
                    <a:pt x="670991" y="327736"/>
                  </a:lnTo>
                  <a:lnTo>
                    <a:pt x="617654" y="316395"/>
                  </a:lnTo>
                  <a:lnTo>
                    <a:pt x="564071" y="306265"/>
                  </a:lnTo>
                  <a:lnTo>
                    <a:pt x="510271" y="297348"/>
                  </a:lnTo>
                  <a:lnTo>
                    <a:pt x="456279" y="289648"/>
                  </a:lnTo>
                  <a:lnTo>
                    <a:pt x="402123" y="283169"/>
                  </a:lnTo>
                  <a:lnTo>
                    <a:pt x="370373" y="280096"/>
                  </a:lnTo>
                  <a:close/>
                </a:path>
                <a:path w="671194" h="328294">
                  <a:moveTo>
                    <a:pt x="583692" y="0"/>
                  </a:moveTo>
                  <a:lnTo>
                    <a:pt x="536265" y="16123"/>
                  </a:lnTo>
                  <a:lnTo>
                    <a:pt x="489213" y="33272"/>
                  </a:lnTo>
                  <a:lnTo>
                    <a:pt x="442548" y="51428"/>
                  </a:lnTo>
                  <a:lnTo>
                    <a:pt x="396285" y="70571"/>
                  </a:lnTo>
                  <a:lnTo>
                    <a:pt x="350433" y="90682"/>
                  </a:lnTo>
                  <a:lnTo>
                    <a:pt x="305008" y="111740"/>
                  </a:lnTo>
                  <a:lnTo>
                    <a:pt x="260020" y="133726"/>
                  </a:lnTo>
                  <a:lnTo>
                    <a:pt x="215484" y="156620"/>
                  </a:lnTo>
                  <a:lnTo>
                    <a:pt x="171410" y="180402"/>
                  </a:lnTo>
                  <a:lnTo>
                    <a:pt x="127812" y="205053"/>
                  </a:lnTo>
                  <a:lnTo>
                    <a:pt x="84703" y="230553"/>
                  </a:lnTo>
                  <a:lnTo>
                    <a:pt x="42094" y="256883"/>
                  </a:lnTo>
                  <a:lnTo>
                    <a:pt x="0" y="284022"/>
                  </a:lnTo>
                  <a:lnTo>
                    <a:pt x="44891" y="282117"/>
                  </a:lnTo>
                  <a:lnTo>
                    <a:pt x="23977" y="282117"/>
                  </a:lnTo>
                  <a:lnTo>
                    <a:pt x="20599" y="271640"/>
                  </a:lnTo>
                  <a:lnTo>
                    <a:pt x="41417" y="270934"/>
                  </a:lnTo>
                  <a:lnTo>
                    <a:pt x="68029" y="253869"/>
                  </a:lnTo>
                  <a:lnTo>
                    <a:pt x="112622" y="226484"/>
                  </a:lnTo>
                  <a:lnTo>
                    <a:pt x="157736" y="199962"/>
                  </a:lnTo>
                  <a:lnTo>
                    <a:pt x="203350" y="174302"/>
                  </a:lnTo>
                  <a:lnTo>
                    <a:pt x="249442" y="149503"/>
                  </a:lnTo>
                  <a:lnTo>
                    <a:pt x="295990" y="125566"/>
                  </a:lnTo>
                  <a:lnTo>
                    <a:pt x="342975" y="102489"/>
                  </a:lnTo>
                  <a:lnTo>
                    <a:pt x="390374" y="80273"/>
                  </a:lnTo>
                  <a:lnTo>
                    <a:pt x="438166" y="58916"/>
                  </a:lnTo>
                  <a:lnTo>
                    <a:pt x="486331" y="38419"/>
                  </a:lnTo>
                  <a:lnTo>
                    <a:pt x="534846" y="18780"/>
                  </a:lnTo>
                  <a:lnTo>
                    <a:pt x="583692" y="0"/>
                  </a:lnTo>
                  <a:close/>
                </a:path>
                <a:path w="671194" h="328294">
                  <a:moveTo>
                    <a:pt x="41417" y="270934"/>
                  </a:moveTo>
                  <a:lnTo>
                    <a:pt x="20599" y="271640"/>
                  </a:lnTo>
                  <a:lnTo>
                    <a:pt x="23977" y="282117"/>
                  </a:lnTo>
                  <a:lnTo>
                    <a:pt x="41417" y="270934"/>
                  </a:lnTo>
                  <a:close/>
                </a:path>
                <a:path w="671194" h="328294">
                  <a:moveTo>
                    <a:pt x="129732" y="269061"/>
                  </a:moveTo>
                  <a:lnTo>
                    <a:pt x="75148" y="269790"/>
                  </a:lnTo>
                  <a:lnTo>
                    <a:pt x="41417" y="270934"/>
                  </a:lnTo>
                  <a:lnTo>
                    <a:pt x="23977" y="282117"/>
                  </a:lnTo>
                  <a:lnTo>
                    <a:pt x="44891" y="282117"/>
                  </a:lnTo>
                  <a:lnTo>
                    <a:pt x="71312" y="281100"/>
                  </a:lnTo>
                  <a:lnTo>
                    <a:pt x="121514" y="280096"/>
                  </a:lnTo>
                  <a:lnTo>
                    <a:pt x="370373" y="280096"/>
                  </a:lnTo>
                  <a:lnTo>
                    <a:pt x="347827" y="277914"/>
                  </a:lnTo>
                  <a:lnTo>
                    <a:pt x="293400" y="273879"/>
                  </a:lnTo>
                  <a:lnTo>
                    <a:pt x="238888" y="271077"/>
                  </a:lnTo>
                  <a:lnTo>
                    <a:pt x="184323" y="269481"/>
                  </a:lnTo>
                  <a:lnTo>
                    <a:pt x="129732" y="269061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9" name="object 1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1146" y="1064653"/>
              <a:ext cx="1780857" cy="4421644"/>
            </a:xfrm>
            <a:prstGeom prst="rect">
              <a:avLst/>
            </a:prstGeom>
          </p:spPr>
        </p:pic>
      </p:grpSp>
      <p:sp>
        <p:nvSpPr>
          <p:cNvPr id="20" name="object 20"/>
          <p:cNvSpPr txBox="1"/>
          <p:nvPr/>
        </p:nvSpPr>
        <p:spPr>
          <a:xfrm>
            <a:off x="3042418" y="3861974"/>
            <a:ext cx="5989320" cy="228844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0"/>
              </a:spcBef>
            </a:pPr>
            <a:r>
              <a:rPr sz="16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Attia </a:t>
            </a:r>
            <a:r>
              <a:rPr sz="160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and </a:t>
            </a:r>
            <a:r>
              <a:rPr sz="16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Elijah </a:t>
            </a:r>
            <a:r>
              <a:rPr sz="160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have been discussing </a:t>
            </a:r>
            <a:r>
              <a:rPr sz="16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bird’s eye views.</a:t>
            </a:r>
            <a:endParaRPr sz="1600" dirty="0">
              <a:latin typeface="Grammarsaurus" pitchFamily="2" charset="0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35"/>
              </a:spcBef>
            </a:pPr>
            <a:r>
              <a:rPr sz="16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Who do you agree with?</a:t>
            </a:r>
            <a:endParaRPr sz="1600" dirty="0">
              <a:latin typeface="Grammarsaurus" pitchFamily="2" charset="0"/>
              <a:cs typeface="Arial"/>
            </a:endParaRPr>
          </a:p>
          <a:p>
            <a:pPr marL="3810" algn="ctr">
              <a:lnSpc>
                <a:spcPct val="100000"/>
              </a:lnSpc>
              <a:spcBef>
                <a:spcPts val="35"/>
              </a:spcBef>
            </a:pPr>
            <a:r>
              <a:rPr sz="16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Discuss this </a:t>
            </a:r>
            <a:r>
              <a:rPr sz="160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with your learning partner.</a:t>
            </a:r>
            <a:endParaRPr sz="1600" dirty="0">
              <a:latin typeface="Grammarsaurus" pitchFamily="2" charset="0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35"/>
              </a:spcBef>
            </a:pPr>
            <a:r>
              <a:rPr sz="160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Be ready to </a:t>
            </a:r>
            <a:r>
              <a:rPr sz="16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share your feedback </a:t>
            </a:r>
            <a:r>
              <a:rPr sz="160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with the class.</a:t>
            </a:r>
            <a:endParaRPr sz="16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180"/>
              </a:spcBef>
            </a:pPr>
            <a:endParaRPr sz="1600" dirty="0">
              <a:latin typeface="Grammarsaurus" pitchFamily="2" charset="0"/>
              <a:cs typeface="Arial MT"/>
            </a:endParaRPr>
          </a:p>
          <a:p>
            <a:pPr algn="ctr">
              <a:lnSpc>
                <a:spcPct val="100000"/>
              </a:lnSpc>
            </a:pPr>
            <a:r>
              <a:rPr sz="2000" dirty="0">
                <a:latin typeface="Grammarsaurus" pitchFamily="2" charset="0"/>
                <a:cs typeface="Arial MT"/>
              </a:rPr>
              <a:t>Use the following sentence starters to help you.</a:t>
            </a:r>
          </a:p>
          <a:p>
            <a:pPr marL="292100" marR="285115" indent="244475">
              <a:lnSpc>
                <a:spcPct val="117800"/>
              </a:lnSpc>
              <a:spcBef>
                <a:spcPts val="5"/>
              </a:spcBef>
              <a:tabLst>
                <a:tab pos="3174365" algn="l"/>
                <a:tab pos="3418840" algn="l"/>
              </a:tabLst>
            </a:pPr>
            <a:r>
              <a:rPr sz="2000" b="1" dirty="0">
                <a:latin typeface="Grammarsaurus" pitchFamily="2" charset="0"/>
                <a:cs typeface="Arial"/>
              </a:rPr>
              <a:t>“I agree with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Grammarsaurus" pitchFamily="2" charset="0"/>
                <a:cs typeface="Arial"/>
              </a:rPr>
              <a:t>	</a:t>
            </a:r>
            <a:r>
              <a:rPr sz="2000" b="1" dirty="0">
                <a:latin typeface="Grammarsaurus" pitchFamily="2" charset="0"/>
                <a:cs typeface="Arial"/>
              </a:rPr>
              <a:t> because…” </a:t>
            </a:r>
            <a:br>
              <a:rPr lang="en-US" sz="2000" b="1" dirty="0">
                <a:latin typeface="Grammarsaurus" pitchFamily="2" charset="0"/>
                <a:cs typeface="Arial"/>
              </a:rPr>
            </a:br>
            <a:r>
              <a:rPr sz="2000" b="1" dirty="0">
                <a:latin typeface="Grammarsaurus" pitchFamily="2" charset="0"/>
                <a:cs typeface="Arial"/>
              </a:rPr>
              <a:t>“I disagree with </a:t>
            </a:r>
            <a:r>
              <a:rPr sz="2000" b="1" u="heavy" dirty="0">
                <a:uFill>
                  <a:solidFill>
                    <a:srgbClr val="000000"/>
                  </a:solidFill>
                </a:uFill>
                <a:latin typeface="Grammarsaurus" pitchFamily="2" charset="0"/>
                <a:cs typeface="Arial"/>
              </a:rPr>
              <a:t>		</a:t>
            </a:r>
            <a:r>
              <a:rPr sz="2000" b="1" dirty="0">
                <a:latin typeface="Grammarsaurus" pitchFamily="2" charset="0"/>
                <a:cs typeface="Arial"/>
              </a:rPr>
              <a:t> because…”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10253680" y="454861"/>
            <a:ext cx="394335" cy="354965"/>
            <a:chOff x="10253680" y="454861"/>
            <a:chExt cx="394335" cy="354965"/>
          </a:xfrm>
        </p:grpSpPr>
        <p:sp>
          <p:nvSpPr>
            <p:cNvPr id="22" name="object 22"/>
            <p:cNvSpPr/>
            <p:nvPr/>
          </p:nvSpPr>
          <p:spPr>
            <a:xfrm>
              <a:off x="10263427" y="464586"/>
              <a:ext cx="374650" cy="335915"/>
            </a:xfrm>
            <a:custGeom>
              <a:avLst/>
              <a:gdLst/>
              <a:ahLst/>
              <a:cxnLst/>
              <a:rect l="l" t="t" r="r" b="b"/>
              <a:pathLst>
                <a:path w="374650" h="335915">
                  <a:moveTo>
                    <a:pt x="259930" y="0"/>
                  </a:moveTo>
                  <a:lnTo>
                    <a:pt x="114401" y="0"/>
                  </a:lnTo>
                  <a:lnTo>
                    <a:pt x="103549" y="1447"/>
                  </a:lnTo>
                  <a:lnTo>
                    <a:pt x="5562" y="146862"/>
                  </a:lnTo>
                  <a:lnTo>
                    <a:pt x="0" y="167686"/>
                  </a:lnTo>
                  <a:lnTo>
                    <a:pt x="1390" y="178393"/>
                  </a:lnTo>
                  <a:lnTo>
                    <a:pt x="78320" y="314553"/>
                  </a:lnTo>
                  <a:lnTo>
                    <a:pt x="114401" y="335381"/>
                  </a:lnTo>
                  <a:lnTo>
                    <a:pt x="259930" y="335381"/>
                  </a:lnTo>
                  <a:lnTo>
                    <a:pt x="295998" y="314553"/>
                  </a:lnTo>
                  <a:lnTo>
                    <a:pt x="368769" y="188518"/>
                  </a:lnTo>
                  <a:lnTo>
                    <a:pt x="374332" y="167686"/>
                  </a:lnTo>
                  <a:lnTo>
                    <a:pt x="372941" y="156980"/>
                  </a:lnTo>
                  <a:lnTo>
                    <a:pt x="295998" y="20828"/>
                  </a:lnTo>
                  <a:lnTo>
                    <a:pt x="25993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10253680" y="454861"/>
              <a:ext cx="394335" cy="354965"/>
            </a:xfrm>
            <a:custGeom>
              <a:avLst/>
              <a:gdLst/>
              <a:ahLst/>
              <a:cxnLst/>
              <a:rect l="l" t="t" r="r" b="b"/>
              <a:pathLst>
                <a:path w="394334" h="354965">
                  <a:moveTo>
                    <a:pt x="269674" y="0"/>
                  </a:moveTo>
                  <a:lnTo>
                    <a:pt x="124145" y="0"/>
                  </a:lnTo>
                  <a:lnTo>
                    <a:pt x="110740" y="1778"/>
                  </a:lnTo>
                  <a:lnTo>
                    <a:pt x="79644" y="25692"/>
                  </a:lnTo>
                  <a:lnTo>
                    <a:pt x="6885" y="151726"/>
                  </a:lnTo>
                  <a:lnTo>
                    <a:pt x="0" y="177419"/>
                  </a:lnTo>
                  <a:lnTo>
                    <a:pt x="1721" y="190608"/>
                  </a:lnTo>
                  <a:lnTo>
                    <a:pt x="79644" y="329145"/>
                  </a:lnTo>
                  <a:lnTo>
                    <a:pt x="110740" y="353047"/>
                  </a:lnTo>
                  <a:lnTo>
                    <a:pt x="124145" y="354825"/>
                  </a:lnTo>
                  <a:lnTo>
                    <a:pt x="269674" y="354825"/>
                  </a:lnTo>
                  <a:lnTo>
                    <a:pt x="283083" y="353047"/>
                  </a:lnTo>
                  <a:lnTo>
                    <a:pt x="295368" y="347943"/>
                  </a:lnTo>
                  <a:lnTo>
                    <a:pt x="305930" y="339860"/>
                  </a:lnTo>
                  <a:lnTo>
                    <a:pt x="309377" y="335381"/>
                  </a:lnTo>
                  <a:lnTo>
                    <a:pt x="124145" y="335381"/>
                  </a:lnTo>
                  <a:lnTo>
                    <a:pt x="115827" y="334271"/>
                  </a:lnTo>
                  <a:lnTo>
                    <a:pt x="23726" y="193382"/>
                  </a:lnTo>
                  <a:lnTo>
                    <a:pt x="19458" y="177419"/>
                  </a:lnTo>
                  <a:lnTo>
                    <a:pt x="20525" y="169212"/>
                  </a:lnTo>
                  <a:lnTo>
                    <a:pt x="96484" y="35420"/>
                  </a:lnTo>
                  <a:lnTo>
                    <a:pt x="124145" y="19456"/>
                  </a:lnTo>
                  <a:lnTo>
                    <a:pt x="309380" y="19456"/>
                  </a:lnTo>
                  <a:lnTo>
                    <a:pt x="305930" y="14969"/>
                  </a:lnTo>
                  <a:lnTo>
                    <a:pt x="295368" y="6883"/>
                  </a:lnTo>
                  <a:lnTo>
                    <a:pt x="283083" y="1778"/>
                  </a:lnTo>
                  <a:lnTo>
                    <a:pt x="269674" y="0"/>
                  </a:lnTo>
                  <a:close/>
                </a:path>
                <a:path w="394334" h="354965">
                  <a:moveTo>
                    <a:pt x="309380" y="19456"/>
                  </a:moveTo>
                  <a:lnTo>
                    <a:pt x="269674" y="19456"/>
                  </a:lnTo>
                  <a:lnTo>
                    <a:pt x="277996" y="20564"/>
                  </a:lnTo>
                  <a:lnTo>
                    <a:pt x="285638" y="23742"/>
                  </a:lnTo>
                  <a:lnTo>
                    <a:pt x="370093" y="161455"/>
                  </a:lnTo>
                  <a:lnTo>
                    <a:pt x="374360" y="177419"/>
                  </a:lnTo>
                  <a:lnTo>
                    <a:pt x="373293" y="185625"/>
                  </a:lnTo>
                  <a:lnTo>
                    <a:pt x="297334" y="319417"/>
                  </a:lnTo>
                  <a:lnTo>
                    <a:pt x="269674" y="335381"/>
                  </a:lnTo>
                  <a:lnTo>
                    <a:pt x="309377" y="335381"/>
                  </a:lnTo>
                  <a:lnTo>
                    <a:pt x="314175" y="329145"/>
                  </a:lnTo>
                  <a:lnTo>
                    <a:pt x="386946" y="203111"/>
                  </a:lnTo>
                  <a:lnTo>
                    <a:pt x="392103" y="190608"/>
                  </a:lnTo>
                  <a:lnTo>
                    <a:pt x="393822" y="177419"/>
                  </a:lnTo>
                  <a:lnTo>
                    <a:pt x="392103" y="164222"/>
                  </a:lnTo>
                  <a:lnTo>
                    <a:pt x="386946" y="151726"/>
                  </a:lnTo>
                  <a:lnTo>
                    <a:pt x="314175" y="25692"/>
                  </a:lnTo>
                  <a:lnTo>
                    <a:pt x="309380" y="19456"/>
                  </a:lnTo>
                  <a:close/>
                </a:path>
              </a:pathLst>
            </a:custGeom>
            <a:solidFill>
              <a:srgbClr val="4D6B8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4" name="object 2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348455" y="545972"/>
              <a:ext cx="203771" cy="176598"/>
            </a:xfrm>
            <a:prstGeom prst="rect">
              <a:avLst/>
            </a:prstGeom>
          </p:spPr>
        </p:pic>
      </p:grpSp>
      <p:sp>
        <p:nvSpPr>
          <p:cNvPr id="25" name="object 25"/>
          <p:cNvSpPr txBox="1"/>
          <p:nvPr/>
        </p:nvSpPr>
        <p:spPr>
          <a:xfrm>
            <a:off x="10254692" y="802684"/>
            <a:ext cx="387985" cy="185948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100" b="1" dirty="0">
                <a:solidFill>
                  <a:srgbClr val="4E6B8E"/>
                </a:solidFill>
                <a:latin typeface="Grammarsaurus" pitchFamily="2" charset="0"/>
                <a:cs typeface="Arial"/>
              </a:rPr>
              <a:t>Place</a:t>
            </a:r>
            <a:endParaRPr sz="1100">
              <a:latin typeface="Grammarsaurus" pitchFamily="2" charset="0"/>
              <a:cs typeface="Arial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11017932" y="454861"/>
            <a:ext cx="394335" cy="354965"/>
            <a:chOff x="11017932" y="454861"/>
            <a:chExt cx="394335" cy="354965"/>
          </a:xfrm>
        </p:grpSpPr>
        <p:sp>
          <p:nvSpPr>
            <p:cNvPr id="27" name="object 27"/>
            <p:cNvSpPr/>
            <p:nvPr/>
          </p:nvSpPr>
          <p:spPr>
            <a:xfrm>
              <a:off x="11027678" y="464587"/>
              <a:ext cx="374650" cy="335915"/>
            </a:xfrm>
            <a:custGeom>
              <a:avLst/>
              <a:gdLst/>
              <a:ahLst/>
              <a:cxnLst/>
              <a:rect l="l" t="t" r="r" b="b"/>
              <a:pathLst>
                <a:path w="374650" h="335915">
                  <a:moveTo>
                    <a:pt x="259930" y="0"/>
                  </a:moveTo>
                  <a:lnTo>
                    <a:pt x="114401" y="0"/>
                  </a:lnTo>
                  <a:lnTo>
                    <a:pt x="103549" y="1447"/>
                  </a:lnTo>
                  <a:lnTo>
                    <a:pt x="5562" y="146862"/>
                  </a:lnTo>
                  <a:lnTo>
                    <a:pt x="0" y="167686"/>
                  </a:lnTo>
                  <a:lnTo>
                    <a:pt x="1390" y="178393"/>
                  </a:lnTo>
                  <a:lnTo>
                    <a:pt x="78320" y="314553"/>
                  </a:lnTo>
                  <a:lnTo>
                    <a:pt x="114401" y="335381"/>
                  </a:lnTo>
                  <a:lnTo>
                    <a:pt x="259930" y="335381"/>
                  </a:lnTo>
                  <a:lnTo>
                    <a:pt x="295998" y="314553"/>
                  </a:lnTo>
                  <a:lnTo>
                    <a:pt x="368769" y="188518"/>
                  </a:lnTo>
                  <a:lnTo>
                    <a:pt x="374332" y="167686"/>
                  </a:lnTo>
                  <a:lnTo>
                    <a:pt x="372941" y="156980"/>
                  </a:lnTo>
                  <a:lnTo>
                    <a:pt x="295998" y="20828"/>
                  </a:lnTo>
                  <a:lnTo>
                    <a:pt x="25993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11017932" y="454861"/>
              <a:ext cx="394335" cy="354965"/>
            </a:xfrm>
            <a:custGeom>
              <a:avLst/>
              <a:gdLst/>
              <a:ahLst/>
              <a:cxnLst/>
              <a:rect l="l" t="t" r="r" b="b"/>
              <a:pathLst>
                <a:path w="394334" h="354965">
                  <a:moveTo>
                    <a:pt x="269674" y="0"/>
                  </a:moveTo>
                  <a:lnTo>
                    <a:pt x="124145" y="0"/>
                  </a:lnTo>
                  <a:lnTo>
                    <a:pt x="110740" y="1778"/>
                  </a:lnTo>
                  <a:lnTo>
                    <a:pt x="79644" y="25692"/>
                  </a:lnTo>
                  <a:lnTo>
                    <a:pt x="6885" y="151726"/>
                  </a:lnTo>
                  <a:lnTo>
                    <a:pt x="0" y="177419"/>
                  </a:lnTo>
                  <a:lnTo>
                    <a:pt x="1721" y="190608"/>
                  </a:lnTo>
                  <a:lnTo>
                    <a:pt x="79644" y="329145"/>
                  </a:lnTo>
                  <a:lnTo>
                    <a:pt x="110740" y="353047"/>
                  </a:lnTo>
                  <a:lnTo>
                    <a:pt x="124145" y="354825"/>
                  </a:lnTo>
                  <a:lnTo>
                    <a:pt x="269674" y="354825"/>
                  </a:lnTo>
                  <a:lnTo>
                    <a:pt x="283083" y="353047"/>
                  </a:lnTo>
                  <a:lnTo>
                    <a:pt x="295368" y="347943"/>
                  </a:lnTo>
                  <a:lnTo>
                    <a:pt x="305930" y="339860"/>
                  </a:lnTo>
                  <a:lnTo>
                    <a:pt x="309377" y="335381"/>
                  </a:lnTo>
                  <a:lnTo>
                    <a:pt x="124145" y="335381"/>
                  </a:lnTo>
                  <a:lnTo>
                    <a:pt x="115827" y="334271"/>
                  </a:lnTo>
                  <a:lnTo>
                    <a:pt x="23726" y="193382"/>
                  </a:lnTo>
                  <a:lnTo>
                    <a:pt x="19458" y="177419"/>
                  </a:lnTo>
                  <a:lnTo>
                    <a:pt x="20525" y="169212"/>
                  </a:lnTo>
                  <a:lnTo>
                    <a:pt x="96484" y="35420"/>
                  </a:lnTo>
                  <a:lnTo>
                    <a:pt x="124145" y="19456"/>
                  </a:lnTo>
                  <a:lnTo>
                    <a:pt x="309380" y="19456"/>
                  </a:lnTo>
                  <a:lnTo>
                    <a:pt x="305930" y="14969"/>
                  </a:lnTo>
                  <a:lnTo>
                    <a:pt x="295368" y="6883"/>
                  </a:lnTo>
                  <a:lnTo>
                    <a:pt x="283083" y="1778"/>
                  </a:lnTo>
                  <a:lnTo>
                    <a:pt x="269674" y="0"/>
                  </a:lnTo>
                  <a:close/>
                </a:path>
                <a:path w="394334" h="354965">
                  <a:moveTo>
                    <a:pt x="309380" y="19456"/>
                  </a:moveTo>
                  <a:lnTo>
                    <a:pt x="269674" y="19456"/>
                  </a:lnTo>
                  <a:lnTo>
                    <a:pt x="277996" y="20564"/>
                  </a:lnTo>
                  <a:lnTo>
                    <a:pt x="285638" y="23742"/>
                  </a:lnTo>
                  <a:lnTo>
                    <a:pt x="370093" y="161455"/>
                  </a:lnTo>
                  <a:lnTo>
                    <a:pt x="374360" y="177419"/>
                  </a:lnTo>
                  <a:lnTo>
                    <a:pt x="373293" y="185625"/>
                  </a:lnTo>
                  <a:lnTo>
                    <a:pt x="297334" y="319417"/>
                  </a:lnTo>
                  <a:lnTo>
                    <a:pt x="269674" y="335381"/>
                  </a:lnTo>
                  <a:lnTo>
                    <a:pt x="309377" y="335381"/>
                  </a:lnTo>
                  <a:lnTo>
                    <a:pt x="314175" y="329145"/>
                  </a:lnTo>
                  <a:lnTo>
                    <a:pt x="386946" y="203111"/>
                  </a:lnTo>
                  <a:lnTo>
                    <a:pt x="392103" y="190608"/>
                  </a:lnTo>
                  <a:lnTo>
                    <a:pt x="393822" y="177419"/>
                  </a:lnTo>
                  <a:lnTo>
                    <a:pt x="392103" y="164222"/>
                  </a:lnTo>
                  <a:lnTo>
                    <a:pt x="386946" y="151726"/>
                  </a:lnTo>
                  <a:lnTo>
                    <a:pt x="314175" y="25692"/>
                  </a:lnTo>
                  <a:lnTo>
                    <a:pt x="309380" y="19456"/>
                  </a:lnTo>
                  <a:close/>
                </a:path>
              </a:pathLst>
            </a:custGeom>
            <a:solidFill>
              <a:srgbClr val="33BBA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9" name="object 2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105708" y="521616"/>
              <a:ext cx="227837" cy="227837"/>
            </a:xfrm>
            <a:prstGeom prst="rect">
              <a:avLst/>
            </a:prstGeom>
          </p:spPr>
        </p:pic>
      </p:grpSp>
      <p:sp>
        <p:nvSpPr>
          <p:cNvPr id="30" name="object 30"/>
          <p:cNvSpPr txBox="1"/>
          <p:nvPr/>
        </p:nvSpPr>
        <p:spPr>
          <a:xfrm>
            <a:off x="11003198" y="802684"/>
            <a:ext cx="419734" cy="185948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100" b="1" dirty="0">
                <a:solidFill>
                  <a:srgbClr val="24BBA7"/>
                </a:solidFill>
                <a:latin typeface="Grammarsaurus" pitchFamily="2" charset="0"/>
                <a:cs typeface="Arial"/>
              </a:rPr>
              <a:t>Space</a:t>
            </a:r>
            <a:endParaRPr sz="1100">
              <a:latin typeface="Grammarsaurus" pitchFamily="2" charset="0"/>
              <a:cs typeface="Arial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3006912" y="138068"/>
            <a:ext cx="6002655" cy="768985"/>
            <a:chOff x="3006912" y="138068"/>
            <a:chExt cx="6002655" cy="768985"/>
          </a:xfrm>
        </p:grpSpPr>
        <p:sp>
          <p:nvSpPr>
            <p:cNvPr id="32" name="object 32"/>
            <p:cNvSpPr/>
            <p:nvPr/>
          </p:nvSpPr>
          <p:spPr>
            <a:xfrm>
              <a:off x="3013580" y="144735"/>
              <a:ext cx="5989320" cy="755650"/>
            </a:xfrm>
            <a:custGeom>
              <a:avLst/>
              <a:gdLst/>
              <a:ahLst/>
              <a:cxnLst/>
              <a:rect l="l" t="t" r="r" b="b"/>
              <a:pathLst>
                <a:path w="5989320" h="755650">
                  <a:moveTo>
                    <a:pt x="5875134" y="0"/>
                  </a:moveTo>
                  <a:lnTo>
                    <a:pt x="113728" y="0"/>
                  </a:lnTo>
                  <a:lnTo>
                    <a:pt x="69458" y="8936"/>
                  </a:lnTo>
                  <a:lnTo>
                    <a:pt x="33308" y="33308"/>
                  </a:lnTo>
                  <a:lnTo>
                    <a:pt x="8936" y="69458"/>
                  </a:lnTo>
                  <a:lnTo>
                    <a:pt x="0" y="113728"/>
                  </a:lnTo>
                  <a:lnTo>
                    <a:pt x="0" y="641413"/>
                  </a:lnTo>
                  <a:lnTo>
                    <a:pt x="8936" y="685683"/>
                  </a:lnTo>
                  <a:lnTo>
                    <a:pt x="33308" y="721833"/>
                  </a:lnTo>
                  <a:lnTo>
                    <a:pt x="69458" y="746205"/>
                  </a:lnTo>
                  <a:lnTo>
                    <a:pt x="113728" y="755142"/>
                  </a:lnTo>
                  <a:lnTo>
                    <a:pt x="5875134" y="755142"/>
                  </a:lnTo>
                  <a:lnTo>
                    <a:pt x="5919404" y="746205"/>
                  </a:lnTo>
                  <a:lnTo>
                    <a:pt x="5955553" y="721833"/>
                  </a:lnTo>
                  <a:lnTo>
                    <a:pt x="5979925" y="685683"/>
                  </a:lnTo>
                  <a:lnTo>
                    <a:pt x="5988862" y="641413"/>
                  </a:lnTo>
                  <a:lnTo>
                    <a:pt x="5988862" y="113728"/>
                  </a:lnTo>
                  <a:lnTo>
                    <a:pt x="5979925" y="69458"/>
                  </a:lnTo>
                  <a:lnTo>
                    <a:pt x="5955553" y="33308"/>
                  </a:lnTo>
                  <a:lnTo>
                    <a:pt x="5919404" y="8936"/>
                  </a:lnTo>
                  <a:lnTo>
                    <a:pt x="5875134" y="0"/>
                  </a:lnTo>
                  <a:close/>
                </a:path>
              </a:pathLst>
            </a:custGeom>
            <a:solidFill>
              <a:srgbClr val="7792A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3013580" y="144735"/>
              <a:ext cx="5989320" cy="755650"/>
            </a:xfrm>
            <a:custGeom>
              <a:avLst/>
              <a:gdLst/>
              <a:ahLst/>
              <a:cxnLst/>
              <a:rect l="l" t="t" r="r" b="b"/>
              <a:pathLst>
                <a:path w="5989320" h="755650">
                  <a:moveTo>
                    <a:pt x="113728" y="755142"/>
                  </a:moveTo>
                  <a:lnTo>
                    <a:pt x="5875134" y="755142"/>
                  </a:lnTo>
                  <a:lnTo>
                    <a:pt x="5919404" y="746205"/>
                  </a:lnTo>
                  <a:lnTo>
                    <a:pt x="5955553" y="721833"/>
                  </a:lnTo>
                  <a:lnTo>
                    <a:pt x="5979925" y="685683"/>
                  </a:lnTo>
                  <a:lnTo>
                    <a:pt x="5988862" y="641413"/>
                  </a:lnTo>
                  <a:lnTo>
                    <a:pt x="5988862" y="113728"/>
                  </a:lnTo>
                  <a:lnTo>
                    <a:pt x="5979925" y="69458"/>
                  </a:lnTo>
                  <a:lnTo>
                    <a:pt x="5955553" y="33308"/>
                  </a:lnTo>
                  <a:lnTo>
                    <a:pt x="5919404" y="8936"/>
                  </a:lnTo>
                  <a:lnTo>
                    <a:pt x="5875134" y="0"/>
                  </a:lnTo>
                  <a:lnTo>
                    <a:pt x="113728" y="0"/>
                  </a:lnTo>
                  <a:lnTo>
                    <a:pt x="69458" y="8936"/>
                  </a:lnTo>
                  <a:lnTo>
                    <a:pt x="33308" y="33308"/>
                  </a:lnTo>
                  <a:lnTo>
                    <a:pt x="8936" y="69458"/>
                  </a:lnTo>
                  <a:lnTo>
                    <a:pt x="0" y="113728"/>
                  </a:lnTo>
                  <a:lnTo>
                    <a:pt x="0" y="641413"/>
                  </a:lnTo>
                  <a:lnTo>
                    <a:pt x="8936" y="685683"/>
                  </a:lnTo>
                  <a:lnTo>
                    <a:pt x="33308" y="721833"/>
                  </a:lnTo>
                  <a:lnTo>
                    <a:pt x="69458" y="746205"/>
                  </a:lnTo>
                  <a:lnTo>
                    <a:pt x="113728" y="755142"/>
                  </a:lnTo>
                  <a:close/>
                </a:path>
              </a:pathLst>
            </a:custGeom>
            <a:ln w="13335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4" name="object 34"/>
          <p:cNvSpPr txBox="1">
            <a:spLocks noGrp="1"/>
          </p:cNvSpPr>
          <p:nvPr>
            <p:ph type="title"/>
          </p:nvPr>
        </p:nvSpPr>
        <p:spPr>
          <a:xfrm>
            <a:off x="3022455" y="232239"/>
            <a:ext cx="5989180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01713" indent="-992188" algn="ctr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Grammarsaurus" pitchFamily="2" charset="0"/>
              </a:rPr>
              <a:t>Whats is a bird’s eye view?</a:t>
            </a:r>
          </a:p>
        </p:txBody>
      </p:sp>
      <p:grpSp>
        <p:nvGrpSpPr>
          <p:cNvPr id="35" name="object 35"/>
          <p:cNvGrpSpPr/>
          <p:nvPr/>
        </p:nvGrpSpPr>
        <p:grpSpPr>
          <a:xfrm>
            <a:off x="8804046" y="464234"/>
            <a:ext cx="2821305" cy="5146040"/>
            <a:chOff x="8804046" y="464234"/>
            <a:chExt cx="2821305" cy="5146040"/>
          </a:xfrm>
        </p:grpSpPr>
        <p:pic>
          <p:nvPicPr>
            <p:cNvPr id="36" name="object 3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804046" y="940782"/>
              <a:ext cx="2820724" cy="4669383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9489971" y="464234"/>
              <a:ext cx="394335" cy="354965"/>
            </a:xfrm>
            <a:custGeom>
              <a:avLst/>
              <a:gdLst/>
              <a:ahLst/>
              <a:cxnLst/>
              <a:rect l="l" t="t" r="r" b="b"/>
              <a:pathLst>
                <a:path w="394334" h="354965">
                  <a:moveTo>
                    <a:pt x="269674" y="0"/>
                  </a:moveTo>
                  <a:lnTo>
                    <a:pt x="124145" y="0"/>
                  </a:lnTo>
                  <a:lnTo>
                    <a:pt x="110741" y="1778"/>
                  </a:lnTo>
                  <a:lnTo>
                    <a:pt x="79644" y="25692"/>
                  </a:lnTo>
                  <a:lnTo>
                    <a:pt x="6886" y="151726"/>
                  </a:lnTo>
                  <a:lnTo>
                    <a:pt x="0" y="177414"/>
                  </a:lnTo>
                  <a:lnTo>
                    <a:pt x="1721" y="190608"/>
                  </a:lnTo>
                  <a:lnTo>
                    <a:pt x="79644" y="329145"/>
                  </a:lnTo>
                  <a:lnTo>
                    <a:pt x="110741" y="353047"/>
                  </a:lnTo>
                  <a:lnTo>
                    <a:pt x="124145" y="354825"/>
                  </a:lnTo>
                  <a:lnTo>
                    <a:pt x="269674" y="354825"/>
                  </a:lnTo>
                  <a:lnTo>
                    <a:pt x="305931" y="339860"/>
                  </a:lnTo>
                  <a:lnTo>
                    <a:pt x="386946" y="203111"/>
                  </a:lnTo>
                  <a:lnTo>
                    <a:pt x="393823" y="177414"/>
                  </a:lnTo>
                  <a:lnTo>
                    <a:pt x="392104" y="164222"/>
                  </a:lnTo>
                  <a:lnTo>
                    <a:pt x="314175" y="25692"/>
                  </a:lnTo>
                  <a:lnTo>
                    <a:pt x="283084" y="1778"/>
                  </a:lnTo>
                  <a:lnTo>
                    <a:pt x="269674" y="0"/>
                  </a:lnTo>
                  <a:close/>
                </a:path>
              </a:pathLst>
            </a:custGeom>
            <a:solidFill>
              <a:srgbClr val="4D6B8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8" name="object 3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615670" y="534530"/>
              <a:ext cx="138791" cy="223405"/>
            </a:xfrm>
            <a:prstGeom prst="rect">
              <a:avLst/>
            </a:prstGeom>
          </p:spPr>
        </p:pic>
      </p:grpSp>
      <p:sp>
        <p:nvSpPr>
          <p:cNvPr id="39" name="object 39"/>
          <p:cNvSpPr txBox="1"/>
          <p:nvPr/>
        </p:nvSpPr>
        <p:spPr>
          <a:xfrm>
            <a:off x="9303335" y="795435"/>
            <a:ext cx="763905" cy="356508"/>
          </a:xfrm>
          <a:prstGeom prst="rect">
            <a:avLst/>
          </a:prstGeom>
        </p:spPr>
        <p:txBody>
          <a:bodyPr vert="horz" wrap="square" lIns="0" tIns="44450" rIns="0" bIns="0" rtlCol="0">
            <a:spAutoFit/>
          </a:bodyPr>
          <a:lstStyle/>
          <a:p>
            <a:pPr marL="12700" marR="5080" indent="9525">
              <a:lnSpc>
                <a:spcPts val="1230"/>
              </a:lnSpc>
              <a:spcBef>
                <a:spcPts val="350"/>
              </a:spcBef>
            </a:pPr>
            <a:r>
              <a:rPr sz="1100" b="1" dirty="0">
                <a:solidFill>
                  <a:srgbClr val="4E6B8E"/>
                </a:solidFill>
                <a:latin typeface="Grammarsaurus" pitchFamily="2" charset="0"/>
                <a:cs typeface="Arial"/>
              </a:rPr>
              <a:t>Locational knowledge</a:t>
            </a:r>
            <a:endParaRPr sz="110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859554" y="44071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6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7815783" y="3091035"/>
            <a:ext cx="3652520" cy="878840"/>
            <a:chOff x="7815783" y="3091035"/>
            <a:chExt cx="3652520" cy="878840"/>
          </a:xfrm>
        </p:grpSpPr>
        <p:sp>
          <p:nvSpPr>
            <p:cNvPr id="4" name="object 4"/>
            <p:cNvSpPr/>
            <p:nvPr/>
          </p:nvSpPr>
          <p:spPr>
            <a:xfrm>
              <a:off x="7820920" y="3096172"/>
              <a:ext cx="3642360" cy="868680"/>
            </a:xfrm>
            <a:custGeom>
              <a:avLst/>
              <a:gdLst/>
              <a:ahLst/>
              <a:cxnLst/>
              <a:rect l="l" t="t" r="r" b="b"/>
              <a:pathLst>
                <a:path w="3642359" h="868679">
                  <a:moveTo>
                    <a:pt x="3576320" y="0"/>
                  </a:moveTo>
                  <a:lnTo>
                    <a:pt x="65722" y="0"/>
                  </a:lnTo>
                  <a:lnTo>
                    <a:pt x="40140" y="5086"/>
                  </a:lnTo>
                  <a:lnTo>
                    <a:pt x="19250" y="18959"/>
                  </a:lnTo>
                  <a:lnTo>
                    <a:pt x="5164" y="39535"/>
                  </a:lnTo>
                  <a:lnTo>
                    <a:pt x="0" y="64731"/>
                  </a:lnTo>
                  <a:lnTo>
                    <a:pt x="0" y="803744"/>
                  </a:lnTo>
                  <a:lnTo>
                    <a:pt x="5164" y="828934"/>
                  </a:lnTo>
                  <a:lnTo>
                    <a:pt x="19250" y="849506"/>
                  </a:lnTo>
                  <a:lnTo>
                    <a:pt x="40140" y="863377"/>
                  </a:lnTo>
                  <a:lnTo>
                    <a:pt x="65722" y="868464"/>
                  </a:lnTo>
                  <a:lnTo>
                    <a:pt x="3576320" y="868464"/>
                  </a:lnTo>
                  <a:lnTo>
                    <a:pt x="3601901" y="863377"/>
                  </a:lnTo>
                  <a:lnTo>
                    <a:pt x="3622792" y="849506"/>
                  </a:lnTo>
                  <a:lnTo>
                    <a:pt x="3636877" y="828934"/>
                  </a:lnTo>
                  <a:lnTo>
                    <a:pt x="3642042" y="803744"/>
                  </a:lnTo>
                  <a:lnTo>
                    <a:pt x="3642042" y="64731"/>
                  </a:lnTo>
                  <a:lnTo>
                    <a:pt x="3636877" y="39535"/>
                  </a:lnTo>
                  <a:lnTo>
                    <a:pt x="3622792" y="18959"/>
                  </a:lnTo>
                  <a:lnTo>
                    <a:pt x="3601901" y="5086"/>
                  </a:lnTo>
                  <a:lnTo>
                    <a:pt x="3576320" y="0"/>
                  </a:lnTo>
                  <a:close/>
                </a:path>
              </a:pathLst>
            </a:custGeom>
            <a:solidFill>
              <a:srgbClr val="3DCC7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7820920" y="3096172"/>
              <a:ext cx="3642360" cy="868680"/>
            </a:xfrm>
            <a:custGeom>
              <a:avLst/>
              <a:gdLst/>
              <a:ahLst/>
              <a:cxnLst/>
              <a:rect l="l" t="t" r="r" b="b"/>
              <a:pathLst>
                <a:path w="3642359" h="868679">
                  <a:moveTo>
                    <a:pt x="3576320" y="868464"/>
                  </a:moveTo>
                  <a:lnTo>
                    <a:pt x="65722" y="868464"/>
                  </a:lnTo>
                  <a:lnTo>
                    <a:pt x="40140" y="863377"/>
                  </a:lnTo>
                  <a:lnTo>
                    <a:pt x="19250" y="849506"/>
                  </a:lnTo>
                  <a:lnTo>
                    <a:pt x="5164" y="828934"/>
                  </a:lnTo>
                  <a:lnTo>
                    <a:pt x="0" y="803744"/>
                  </a:lnTo>
                  <a:lnTo>
                    <a:pt x="0" y="64731"/>
                  </a:lnTo>
                  <a:lnTo>
                    <a:pt x="5164" y="39535"/>
                  </a:lnTo>
                  <a:lnTo>
                    <a:pt x="19250" y="18959"/>
                  </a:lnTo>
                  <a:lnTo>
                    <a:pt x="40140" y="5086"/>
                  </a:lnTo>
                  <a:lnTo>
                    <a:pt x="65722" y="0"/>
                  </a:lnTo>
                  <a:lnTo>
                    <a:pt x="3576320" y="0"/>
                  </a:lnTo>
                  <a:lnTo>
                    <a:pt x="3601901" y="5086"/>
                  </a:lnTo>
                  <a:lnTo>
                    <a:pt x="3622792" y="18959"/>
                  </a:lnTo>
                  <a:lnTo>
                    <a:pt x="3636877" y="39535"/>
                  </a:lnTo>
                  <a:lnTo>
                    <a:pt x="3642042" y="64731"/>
                  </a:lnTo>
                  <a:lnTo>
                    <a:pt x="3642042" y="803744"/>
                  </a:lnTo>
                  <a:lnTo>
                    <a:pt x="3636877" y="828934"/>
                  </a:lnTo>
                  <a:lnTo>
                    <a:pt x="3622792" y="849506"/>
                  </a:lnTo>
                  <a:lnTo>
                    <a:pt x="3601901" y="863377"/>
                  </a:lnTo>
                  <a:lnTo>
                    <a:pt x="3576320" y="868464"/>
                  </a:lnTo>
                  <a:close/>
                </a:path>
              </a:pathLst>
            </a:custGeom>
            <a:ln w="10274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7820920" y="3209284"/>
            <a:ext cx="3641550" cy="5674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sz="36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Attia is correct!</a:t>
            </a:r>
            <a:endParaRPr sz="3600" dirty="0">
              <a:latin typeface="Grammarsaurus" pitchFamily="2" charset="0"/>
              <a:cs typeface="Arial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3882290" y="2582832"/>
            <a:ext cx="3489325" cy="1603375"/>
            <a:chOff x="3882290" y="2582832"/>
            <a:chExt cx="3489325" cy="1603375"/>
          </a:xfrm>
        </p:grpSpPr>
        <p:sp>
          <p:nvSpPr>
            <p:cNvPr id="8" name="object 8"/>
            <p:cNvSpPr/>
            <p:nvPr/>
          </p:nvSpPr>
          <p:spPr>
            <a:xfrm>
              <a:off x="3888005" y="2588547"/>
              <a:ext cx="3477895" cy="1591945"/>
            </a:xfrm>
            <a:custGeom>
              <a:avLst/>
              <a:gdLst/>
              <a:ahLst/>
              <a:cxnLst/>
              <a:rect l="l" t="t" r="r" b="b"/>
              <a:pathLst>
                <a:path w="3477895" h="1591945">
                  <a:moveTo>
                    <a:pt x="3400983" y="0"/>
                  </a:moveTo>
                  <a:lnTo>
                    <a:pt x="76885" y="0"/>
                  </a:lnTo>
                  <a:lnTo>
                    <a:pt x="46955" y="3265"/>
                  </a:lnTo>
                  <a:lnTo>
                    <a:pt x="22517" y="12171"/>
                  </a:lnTo>
                  <a:lnTo>
                    <a:pt x="6041" y="25379"/>
                  </a:lnTo>
                  <a:lnTo>
                    <a:pt x="0" y="41554"/>
                  </a:lnTo>
                  <a:lnTo>
                    <a:pt x="0" y="1550085"/>
                  </a:lnTo>
                  <a:lnTo>
                    <a:pt x="6041" y="1566267"/>
                  </a:lnTo>
                  <a:lnTo>
                    <a:pt x="22517" y="1579479"/>
                  </a:lnTo>
                  <a:lnTo>
                    <a:pt x="46955" y="1588387"/>
                  </a:lnTo>
                  <a:lnTo>
                    <a:pt x="76885" y="1591652"/>
                  </a:lnTo>
                  <a:lnTo>
                    <a:pt x="3400983" y="1591652"/>
                  </a:lnTo>
                  <a:lnTo>
                    <a:pt x="3430913" y="1588387"/>
                  </a:lnTo>
                  <a:lnTo>
                    <a:pt x="3455352" y="1579479"/>
                  </a:lnTo>
                  <a:lnTo>
                    <a:pt x="3471828" y="1566267"/>
                  </a:lnTo>
                  <a:lnTo>
                    <a:pt x="3477869" y="1550085"/>
                  </a:lnTo>
                  <a:lnTo>
                    <a:pt x="3477869" y="41554"/>
                  </a:lnTo>
                  <a:lnTo>
                    <a:pt x="3471828" y="25379"/>
                  </a:lnTo>
                  <a:lnTo>
                    <a:pt x="3455352" y="12171"/>
                  </a:lnTo>
                  <a:lnTo>
                    <a:pt x="3430913" y="3265"/>
                  </a:lnTo>
                  <a:lnTo>
                    <a:pt x="3400983" y="0"/>
                  </a:lnTo>
                  <a:close/>
                </a:path>
              </a:pathLst>
            </a:custGeom>
            <a:solidFill>
              <a:srgbClr val="F5F8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3888005" y="2588547"/>
              <a:ext cx="3477895" cy="1591945"/>
            </a:xfrm>
            <a:custGeom>
              <a:avLst/>
              <a:gdLst/>
              <a:ahLst/>
              <a:cxnLst/>
              <a:rect l="l" t="t" r="r" b="b"/>
              <a:pathLst>
                <a:path w="3477895" h="1591945">
                  <a:moveTo>
                    <a:pt x="3400983" y="1591652"/>
                  </a:moveTo>
                  <a:lnTo>
                    <a:pt x="76885" y="1591652"/>
                  </a:lnTo>
                  <a:lnTo>
                    <a:pt x="46955" y="1588387"/>
                  </a:lnTo>
                  <a:lnTo>
                    <a:pt x="22517" y="1579479"/>
                  </a:lnTo>
                  <a:lnTo>
                    <a:pt x="6041" y="1566267"/>
                  </a:lnTo>
                  <a:lnTo>
                    <a:pt x="0" y="1550085"/>
                  </a:lnTo>
                  <a:lnTo>
                    <a:pt x="0" y="41554"/>
                  </a:lnTo>
                  <a:lnTo>
                    <a:pt x="6041" y="25379"/>
                  </a:lnTo>
                  <a:lnTo>
                    <a:pt x="22517" y="12171"/>
                  </a:lnTo>
                  <a:lnTo>
                    <a:pt x="46955" y="3265"/>
                  </a:lnTo>
                  <a:lnTo>
                    <a:pt x="76885" y="0"/>
                  </a:lnTo>
                  <a:lnTo>
                    <a:pt x="3400983" y="0"/>
                  </a:lnTo>
                  <a:lnTo>
                    <a:pt x="3430913" y="3265"/>
                  </a:lnTo>
                  <a:lnTo>
                    <a:pt x="3455352" y="12171"/>
                  </a:lnTo>
                  <a:lnTo>
                    <a:pt x="3471828" y="25379"/>
                  </a:lnTo>
                  <a:lnTo>
                    <a:pt x="3477869" y="41554"/>
                  </a:lnTo>
                  <a:lnTo>
                    <a:pt x="3477869" y="1550085"/>
                  </a:lnTo>
                  <a:lnTo>
                    <a:pt x="3471828" y="1566267"/>
                  </a:lnTo>
                  <a:lnTo>
                    <a:pt x="3455352" y="1579479"/>
                  </a:lnTo>
                  <a:lnTo>
                    <a:pt x="3430913" y="1588387"/>
                  </a:lnTo>
                  <a:lnTo>
                    <a:pt x="3400983" y="1591652"/>
                  </a:lnTo>
                  <a:close/>
                </a:path>
              </a:pathLst>
            </a:custGeom>
            <a:ln w="11391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4121684" y="2904766"/>
            <a:ext cx="3010535" cy="8895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8255" algn="ctr">
              <a:lnSpc>
                <a:spcPct val="106400"/>
              </a:lnSpc>
              <a:spcBef>
                <a:spcPts val="100"/>
              </a:spcBef>
            </a:pPr>
            <a:r>
              <a:rPr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A bird’s eye view is </a:t>
            </a:r>
            <a:r>
              <a:rPr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a view of something from above</a:t>
            </a:r>
            <a:r>
              <a:rPr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, just like a bird would see it.</a:t>
            </a:r>
            <a:endParaRPr dirty="0">
              <a:latin typeface="Grammarsaurus" pitchFamily="2" charset="0"/>
              <a:cs typeface="Arial MT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10293219" y="515688"/>
            <a:ext cx="394335" cy="354965"/>
            <a:chOff x="10293219" y="515688"/>
            <a:chExt cx="394335" cy="354965"/>
          </a:xfrm>
        </p:grpSpPr>
        <p:sp>
          <p:nvSpPr>
            <p:cNvPr id="12" name="object 12"/>
            <p:cNvSpPr/>
            <p:nvPr/>
          </p:nvSpPr>
          <p:spPr>
            <a:xfrm>
              <a:off x="10302966" y="525414"/>
              <a:ext cx="374650" cy="335915"/>
            </a:xfrm>
            <a:custGeom>
              <a:avLst/>
              <a:gdLst/>
              <a:ahLst/>
              <a:cxnLst/>
              <a:rect l="l" t="t" r="r" b="b"/>
              <a:pathLst>
                <a:path w="374650" h="335915">
                  <a:moveTo>
                    <a:pt x="259930" y="0"/>
                  </a:moveTo>
                  <a:lnTo>
                    <a:pt x="114401" y="0"/>
                  </a:lnTo>
                  <a:lnTo>
                    <a:pt x="103549" y="1447"/>
                  </a:lnTo>
                  <a:lnTo>
                    <a:pt x="5562" y="146862"/>
                  </a:lnTo>
                  <a:lnTo>
                    <a:pt x="0" y="167686"/>
                  </a:lnTo>
                  <a:lnTo>
                    <a:pt x="1390" y="178393"/>
                  </a:lnTo>
                  <a:lnTo>
                    <a:pt x="78320" y="314553"/>
                  </a:lnTo>
                  <a:lnTo>
                    <a:pt x="114401" y="335381"/>
                  </a:lnTo>
                  <a:lnTo>
                    <a:pt x="259930" y="335381"/>
                  </a:lnTo>
                  <a:lnTo>
                    <a:pt x="295998" y="314553"/>
                  </a:lnTo>
                  <a:lnTo>
                    <a:pt x="368769" y="188518"/>
                  </a:lnTo>
                  <a:lnTo>
                    <a:pt x="374332" y="167686"/>
                  </a:lnTo>
                  <a:lnTo>
                    <a:pt x="372941" y="156980"/>
                  </a:lnTo>
                  <a:lnTo>
                    <a:pt x="295998" y="20828"/>
                  </a:lnTo>
                  <a:lnTo>
                    <a:pt x="25993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10293219" y="515688"/>
              <a:ext cx="394335" cy="354965"/>
            </a:xfrm>
            <a:custGeom>
              <a:avLst/>
              <a:gdLst/>
              <a:ahLst/>
              <a:cxnLst/>
              <a:rect l="l" t="t" r="r" b="b"/>
              <a:pathLst>
                <a:path w="394334" h="354965">
                  <a:moveTo>
                    <a:pt x="269674" y="0"/>
                  </a:moveTo>
                  <a:lnTo>
                    <a:pt x="124145" y="0"/>
                  </a:lnTo>
                  <a:lnTo>
                    <a:pt x="110740" y="1778"/>
                  </a:lnTo>
                  <a:lnTo>
                    <a:pt x="79644" y="25692"/>
                  </a:lnTo>
                  <a:lnTo>
                    <a:pt x="6885" y="151726"/>
                  </a:lnTo>
                  <a:lnTo>
                    <a:pt x="0" y="177419"/>
                  </a:lnTo>
                  <a:lnTo>
                    <a:pt x="1721" y="190608"/>
                  </a:lnTo>
                  <a:lnTo>
                    <a:pt x="79644" y="329145"/>
                  </a:lnTo>
                  <a:lnTo>
                    <a:pt x="110740" y="353047"/>
                  </a:lnTo>
                  <a:lnTo>
                    <a:pt x="124145" y="354825"/>
                  </a:lnTo>
                  <a:lnTo>
                    <a:pt x="269674" y="354825"/>
                  </a:lnTo>
                  <a:lnTo>
                    <a:pt x="283083" y="353047"/>
                  </a:lnTo>
                  <a:lnTo>
                    <a:pt x="295368" y="347943"/>
                  </a:lnTo>
                  <a:lnTo>
                    <a:pt x="305930" y="339860"/>
                  </a:lnTo>
                  <a:lnTo>
                    <a:pt x="309377" y="335381"/>
                  </a:lnTo>
                  <a:lnTo>
                    <a:pt x="124145" y="335381"/>
                  </a:lnTo>
                  <a:lnTo>
                    <a:pt x="115827" y="334271"/>
                  </a:lnTo>
                  <a:lnTo>
                    <a:pt x="23726" y="193382"/>
                  </a:lnTo>
                  <a:lnTo>
                    <a:pt x="19458" y="177419"/>
                  </a:lnTo>
                  <a:lnTo>
                    <a:pt x="20525" y="169212"/>
                  </a:lnTo>
                  <a:lnTo>
                    <a:pt x="96484" y="35420"/>
                  </a:lnTo>
                  <a:lnTo>
                    <a:pt x="124145" y="19456"/>
                  </a:lnTo>
                  <a:lnTo>
                    <a:pt x="309380" y="19456"/>
                  </a:lnTo>
                  <a:lnTo>
                    <a:pt x="305930" y="14969"/>
                  </a:lnTo>
                  <a:lnTo>
                    <a:pt x="295368" y="6883"/>
                  </a:lnTo>
                  <a:lnTo>
                    <a:pt x="283083" y="1778"/>
                  </a:lnTo>
                  <a:lnTo>
                    <a:pt x="269674" y="0"/>
                  </a:lnTo>
                  <a:close/>
                </a:path>
                <a:path w="394334" h="354965">
                  <a:moveTo>
                    <a:pt x="309380" y="19456"/>
                  </a:moveTo>
                  <a:lnTo>
                    <a:pt x="269674" y="19456"/>
                  </a:lnTo>
                  <a:lnTo>
                    <a:pt x="277996" y="20564"/>
                  </a:lnTo>
                  <a:lnTo>
                    <a:pt x="285638" y="23742"/>
                  </a:lnTo>
                  <a:lnTo>
                    <a:pt x="370093" y="161455"/>
                  </a:lnTo>
                  <a:lnTo>
                    <a:pt x="374360" y="177419"/>
                  </a:lnTo>
                  <a:lnTo>
                    <a:pt x="373293" y="185625"/>
                  </a:lnTo>
                  <a:lnTo>
                    <a:pt x="297334" y="319417"/>
                  </a:lnTo>
                  <a:lnTo>
                    <a:pt x="269674" y="335381"/>
                  </a:lnTo>
                  <a:lnTo>
                    <a:pt x="309377" y="335381"/>
                  </a:lnTo>
                  <a:lnTo>
                    <a:pt x="314175" y="329145"/>
                  </a:lnTo>
                  <a:lnTo>
                    <a:pt x="386946" y="203111"/>
                  </a:lnTo>
                  <a:lnTo>
                    <a:pt x="392103" y="190608"/>
                  </a:lnTo>
                  <a:lnTo>
                    <a:pt x="393822" y="177419"/>
                  </a:lnTo>
                  <a:lnTo>
                    <a:pt x="392103" y="164222"/>
                  </a:lnTo>
                  <a:lnTo>
                    <a:pt x="386946" y="151726"/>
                  </a:lnTo>
                  <a:lnTo>
                    <a:pt x="314175" y="25692"/>
                  </a:lnTo>
                  <a:lnTo>
                    <a:pt x="309380" y="19456"/>
                  </a:lnTo>
                  <a:close/>
                </a:path>
              </a:pathLst>
            </a:custGeom>
            <a:solidFill>
              <a:srgbClr val="4D6B8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4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387990" y="606793"/>
              <a:ext cx="203772" cy="176606"/>
            </a:xfrm>
            <a:prstGeom prst="rect">
              <a:avLst/>
            </a:prstGeom>
          </p:spPr>
        </p:pic>
      </p:grpSp>
      <p:grpSp>
        <p:nvGrpSpPr>
          <p:cNvPr id="15" name="object 15"/>
          <p:cNvGrpSpPr/>
          <p:nvPr/>
        </p:nvGrpSpPr>
        <p:grpSpPr>
          <a:xfrm>
            <a:off x="803363" y="1305485"/>
            <a:ext cx="3192145" cy="5236845"/>
            <a:chOff x="803363" y="1305485"/>
            <a:chExt cx="3192145" cy="5236845"/>
          </a:xfrm>
        </p:grpSpPr>
        <p:sp>
          <p:nvSpPr>
            <p:cNvPr id="16" name="object 16"/>
            <p:cNvSpPr/>
            <p:nvPr/>
          </p:nvSpPr>
          <p:spPr>
            <a:xfrm>
              <a:off x="2849453" y="2780317"/>
              <a:ext cx="1146175" cy="581660"/>
            </a:xfrm>
            <a:custGeom>
              <a:avLst/>
              <a:gdLst/>
              <a:ahLst/>
              <a:cxnLst/>
              <a:rect l="l" t="t" r="r" b="b"/>
              <a:pathLst>
                <a:path w="1146175" h="581660">
                  <a:moveTo>
                    <a:pt x="794213" y="12"/>
                  </a:moveTo>
                  <a:lnTo>
                    <a:pt x="744065" y="0"/>
                  </a:lnTo>
                  <a:lnTo>
                    <a:pt x="693959" y="470"/>
                  </a:lnTo>
                  <a:lnTo>
                    <a:pt x="643901" y="1423"/>
                  </a:lnTo>
                  <a:lnTo>
                    <a:pt x="593897" y="2859"/>
                  </a:lnTo>
                  <a:lnTo>
                    <a:pt x="543952" y="4777"/>
                  </a:lnTo>
                  <a:lnTo>
                    <a:pt x="494071" y="7178"/>
                  </a:lnTo>
                  <a:lnTo>
                    <a:pt x="444260" y="10060"/>
                  </a:lnTo>
                  <a:lnTo>
                    <a:pt x="394525" y="13424"/>
                  </a:lnTo>
                  <a:lnTo>
                    <a:pt x="344870" y="17270"/>
                  </a:lnTo>
                  <a:lnTo>
                    <a:pt x="295301" y="21597"/>
                  </a:lnTo>
                  <a:lnTo>
                    <a:pt x="245824" y="26405"/>
                  </a:lnTo>
                  <a:lnTo>
                    <a:pt x="196443" y="31695"/>
                  </a:lnTo>
                  <a:lnTo>
                    <a:pt x="147165" y="37464"/>
                  </a:lnTo>
                  <a:lnTo>
                    <a:pt x="97995" y="43715"/>
                  </a:lnTo>
                  <a:lnTo>
                    <a:pt x="48938" y="50446"/>
                  </a:lnTo>
                  <a:lnTo>
                    <a:pt x="0" y="57657"/>
                  </a:lnTo>
                  <a:lnTo>
                    <a:pt x="47888" y="74566"/>
                  </a:lnTo>
                  <a:lnTo>
                    <a:pt x="95621" y="91920"/>
                  </a:lnTo>
                  <a:lnTo>
                    <a:pt x="143194" y="109717"/>
                  </a:lnTo>
                  <a:lnTo>
                    <a:pt x="190602" y="127953"/>
                  </a:lnTo>
                  <a:lnTo>
                    <a:pt x="237840" y="146627"/>
                  </a:lnTo>
                  <a:lnTo>
                    <a:pt x="284902" y="165736"/>
                  </a:lnTo>
                  <a:lnTo>
                    <a:pt x="331785" y="185279"/>
                  </a:lnTo>
                  <a:lnTo>
                    <a:pt x="378483" y="205252"/>
                  </a:lnTo>
                  <a:lnTo>
                    <a:pt x="424992" y="225653"/>
                  </a:lnTo>
                  <a:lnTo>
                    <a:pt x="471306" y="246480"/>
                  </a:lnTo>
                  <a:lnTo>
                    <a:pt x="517421" y="267731"/>
                  </a:lnTo>
                  <a:lnTo>
                    <a:pt x="563332" y="289403"/>
                  </a:lnTo>
                  <a:lnTo>
                    <a:pt x="609033" y="311495"/>
                  </a:lnTo>
                  <a:lnTo>
                    <a:pt x="654521" y="334002"/>
                  </a:lnTo>
                  <a:lnTo>
                    <a:pt x="699790" y="356924"/>
                  </a:lnTo>
                  <a:lnTo>
                    <a:pt x="744835" y="380259"/>
                  </a:lnTo>
                  <a:lnTo>
                    <a:pt x="789651" y="404002"/>
                  </a:lnTo>
                  <a:lnTo>
                    <a:pt x="834234" y="428153"/>
                  </a:lnTo>
                  <a:lnTo>
                    <a:pt x="878579" y="452709"/>
                  </a:lnTo>
                  <a:lnTo>
                    <a:pt x="922680" y="477668"/>
                  </a:lnTo>
                  <a:lnTo>
                    <a:pt x="966533" y="503026"/>
                  </a:lnTo>
                  <a:lnTo>
                    <a:pt x="1010134" y="528783"/>
                  </a:lnTo>
                  <a:lnTo>
                    <a:pt x="1053476" y="554935"/>
                  </a:lnTo>
                  <a:lnTo>
                    <a:pt x="1096556" y="581481"/>
                  </a:lnTo>
                  <a:lnTo>
                    <a:pt x="1145997" y="13639"/>
                  </a:lnTo>
                  <a:lnTo>
                    <a:pt x="1095700" y="10240"/>
                  </a:lnTo>
                  <a:lnTo>
                    <a:pt x="1045409" y="7325"/>
                  </a:lnTo>
                  <a:lnTo>
                    <a:pt x="995128" y="4895"/>
                  </a:lnTo>
                  <a:lnTo>
                    <a:pt x="944862" y="2949"/>
                  </a:lnTo>
                  <a:lnTo>
                    <a:pt x="894618" y="1486"/>
                  </a:lnTo>
                  <a:lnTo>
                    <a:pt x="844400" y="507"/>
                  </a:lnTo>
                  <a:lnTo>
                    <a:pt x="794213" y="12"/>
                  </a:lnTo>
                  <a:close/>
                </a:path>
              </a:pathLst>
            </a:custGeom>
            <a:solidFill>
              <a:srgbClr val="F5F8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2815417" y="2775423"/>
              <a:ext cx="1180465" cy="586740"/>
            </a:xfrm>
            <a:custGeom>
              <a:avLst/>
              <a:gdLst/>
              <a:ahLst/>
              <a:cxnLst/>
              <a:rect l="l" t="t" r="r" b="b"/>
              <a:pathLst>
                <a:path w="1180464" h="586739">
                  <a:moveTo>
                    <a:pt x="828150" y="9358"/>
                  </a:moveTo>
                  <a:lnTo>
                    <a:pt x="458273" y="9358"/>
                  </a:lnTo>
                  <a:lnTo>
                    <a:pt x="408973" y="12655"/>
                  </a:lnTo>
                  <a:lnTo>
                    <a:pt x="357663" y="16626"/>
                  </a:lnTo>
                  <a:lnTo>
                    <a:pt x="306396" y="21132"/>
                  </a:lnTo>
                  <a:lnTo>
                    <a:pt x="255177" y="26173"/>
                  </a:lnTo>
                  <a:lnTo>
                    <a:pt x="204012" y="31746"/>
                  </a:lnTo>
                  <a:lnTo>
                    <a:pt x="152906" y="37849"/>
                  </a:lnTo>
                  <a:lnTo>
                    <a:pt x="101865" y="44481"/>
                  </a:lnTo>
                  <a:lnTo>
                    <a:pt x="50894" y="51639"/>
                  </a:lnTo>
                  <a:lnTo>
                    <a:pt x="0" y="59324"/>
                  </a:lnTo>
                  <a:lnTo>
                    <a:pt x="79163" y="87119"/>
                  </a:lnTo>
                  <a:lnTo>
                    <a:pt x="126817" y="104392"/>
                  </a:lnTo>
                  <a:lnTo>
                    <a:pt x="174314" y="122089"/>
                  </a:lnTo>
                  <a:lnTo>
                    <a:pt x="221651" y="140206"/>
                  </a:lnTo>
                  <a:lnTo>
                    <a:pt x="268826" y="158740"/>
                  </a:lnTo>
                  <a:lnTo>
                    <a:pt x="315836" y="177689"/>
                  </a:lnTo>
                  <a:lnTo>
                    <a:pt x="362678" y="197049"/>
                  </a:lnTo>
                  <a:lnTo>
                    <a:pt x="409349" y="216818"/>
                  </a:lnTo>
                  <a:lnTo>
                    <a:pt x="455846" y="236993"/>
                  </a:lnTo>
                  <a:lnTo>
                    <a:pt x="502167" y="257570"/>
                  </a:lnTo>
                  <a:lnTo>
                    <a:pt x="548309" y="278548"/>
                  </a:lnTo>
                  <a:lnTo>
                    <a:pt x="594269" y="299924"/>
                  </a:lnTo>
                  <a:lnTo>
                    <a:pt x="640044" y="321693"/>
                  </a:lnTo>
                  <a:lnTo>
                    <a:pt x="685632" y="343855"/>
                  </a:lnTo>
                  <a:lnTo>
                    <a:pt x="731029" y="366404"/>
                  </a:lnTo>
                  <a:lnTo>
                    <a:pt x="776233" y="389340"/>
                  </a:lnTo>
                  <a:lnTo>
                    <a:pt x="821242" y="412659"/>
                  </a:lnTo>
                  <a:lnTo>
                    <a:pt x="866051" y="436358"/>
                  </a:lnTo>
                  <a:lnTo>
                    <a:pt x="910659" y="460434"/>
                  </a:lnTo>
                  <a:lnTo>
                    <a:pt x="955063" y="484885"/>
                  </a:lnTo>
                  <a:lnTo>
                    <a:pt x="999260" y="509707"/>
                  </a:lnTo>
                  <a:lnTo>
                    <a:pt x="1043246" y="534898"/>
                  </a:lnTo>
                  <a:lnTo>
                    <a:pt x="1087020" y="560454"/>
                  </a:lnTo>
                  <a:lnTo>
                    <a:pt x="1130579" y="586374"/>
                  </a:lnTo>
                  <a:lnTo>
                    <a:pt x="1087758" y="559101"/>
                  </a:lnTo>
                  <a:lnTo>
                    <a:pt x="1044662" y="532263"/>
                  </a:lnTo>
                  <a:lnTo>
                    <a:pt x="1001295" y="505862"/>
                  </a:lnTo>
                  <a:lnTo>
                    <a:pt x="957662" y="479899"/>
                  </a:lnTo>
                  <a:lnTo>
                    <a:pt x="913769" y="454375"/>
                  </a:lnTo>
                  <a:lnTo>
                    <a:pt x="869621" y="429294"/>
                  </a:lnTo>
                  <a:lnTo>
                    <a:pt x="825222" y="404656"/>
                  </a:lnTo>
                  <a:lnTo>
                    <a:pt x="780577" y="380462"/>
                  </a:lnTo>
                  <a:lnTo>
                    <a:pt x="735692" y="356716"/>
                  </a:lnTo>
                  <a:lnTo>
                    <a:pt x="690571" y="333419"/>
                  </a:lnTo>
                  <a:lnTo>
                    <a:pt x="645220" y="310572"/>
                  </a:lnTo>
                  <a:lnTo>
                    <a:pt x="599643" y="288178"/>
                  </a:lnTo>
                  <a:lnTo>
                    <a:pt x="553816" y="266250"/>
                  </a:lnTo>
                  <a:lnTo>
                    <a:pt x="507772" y="244775"/>
                  </a:lnTo>
                  <a:lnTo>
                    <a:pt x="461518" y="223754"/>
                  </a:lnTo>
                  <a:lnTo>
                    <a:pt x="415060" y="203185"/>
                  </a:lnTo>
                  <a:lnTo>
                    <a:pt x="368403" y="183067"/>
                  </a:lnTo>
                  <a:lnTo>
                    <a:pt x="321552" y="163400"/>
                  </a:lnTo>
                  <a:lnTo>
                    <a:pt x="274515" y="144183"/>
                  </a:lnTo>
                  <a:lnTo>
                    <a:pt x="227297" y="125415"/>
                  </a:lnTo>
                  <a:lnTo>
                    <a:pt x="179903" y="107094"/>
                  </a:lnTo>
                  <a:lnTo>
                    <a:pt x="132339" y="89222"/>
                  </a:lnTo>
                  <a:lnTo>
                    <a:pt x="84613" y="71796"/>
                  </a:lnTo>
                  <a:lnTo>
                    <a:pt x="81352" y="70639"/>
                  </a:lnTo>
                  <a:lnTo>
                    <a:pt x="35280" y="70639"/>
                  </a:lnTo>
                  <a:lnTo>
                    <a:pt x="36728" y="54815"/>
                  </a:lnTo>
                  <a:lnTo>
                    <a:pt x="146519" y="54815"/>
                  </a:lnTo>
                  <a:lnTo>
                    <a:pt x="233131" y="44123"/>
                  </a:lnTo>
                  <a:lnTo>
                    <a:pt x="332402" y="33722"/>
                  </a:lnTo>
                  <a:lnTo>
                    <a:pt x="431857" y="25194"/>
                  </a:lnTo>
                  <a:lnTo>
                    <a:pt x="531202" y="18531"/>
                  </a:lnTo>
                  <a:lnTo>
                    <a:pt x="579818" y="15941"/>
                  </a:lnTo>
                  <a:lnTo>
                    <a:pt x="579511" y="15941"/>
                  </a:lnTo>
                  <a:lnTo>
                    <a:pt x="628693" y="13771"/>
                  </a:lnTo>
                  <a:lnTo>
                    <a:pt x="628053" y="13771"/>
                  </a:lnTo>
                  <a:lnTo>
                    <a:pt x="677842" y="12025"/>
                  </a:lnTo>
                  <a:lnTo>
                    <a:pt x="676733" y="12025"/>
                  </a:lnTo>
                  <a:lnTo>
                    <a:pt x="727303" y="10706"/>
                  </a:lnTo>
                  <a:lnTo>
                    <a:pt x="725403" y="10706"/>
                  </a:lnTo>
                  <a:lnTo>
                    <a:pt x="777196" y="9816"/>
                  </a:lnTo>
                  <a:lnTo>
                    <a:pt x="773288" y="9816"/>
                  </a:lnTo>
                  <a:lnTo>
                    <a:pt x="828150" y="9358"/>
                  </a:lnTo>
                  <a:close/>
                </a:path>
                <a:path w="1180464" h="586739">
                  <a:moveTo>
                    <a:pt x="36728" y="54815"/>
                  </a:moveTo>
                  <a:lnTo>
                    <a:pt x="35314" y="70271"/>
                  </a:lnTo>
                  <a:lnTo>
                    <a:pt x="35280" y="70639"/>
                  </a:lnTo>
                  <a:lnTo>
                    <a:pt x="67727" y="65808"/>
                  </a:lnTo>
                  <a:lnTo>
                    <a:pt x="36728" y="54815"/>
                  </a:lnTo>
                  <a:close/>
                </a:path>
                <a:path w="1180464" h="586739">
                  <a:moveTo>
                    <a:pt x="67727" y="65808"/>
                  </a:moveTo>
                  <a:lnTo>
                    <a:pt x="35280" y="70639"/>
                  </a:lnTo>
                  <a:lnTo>
                    <a:pt x="81352" y="70639"/>
                  </a:lnTo>
                  <a:lnTo>
                    <a:pt x="67727" y="65808"/>
                  </a:lnTo>
                  <a:close/>
                </a:path>
                <a:path w="1180464" h="586739">
                  <a:moveTo>
                    <a:pt x="146519" y="54815"/>
                  </a:moveTo>
                  <a:lnTo>
                    <a:pt x="36728" y="54815"/>
                  </a:lnTo>
                  <a:lnTo>
                    <a:pt x="67727" y="65808"/>
                  </a:lnTo>
                  <a:lnTo>
                    <a:pt x="134078" y="56421"/>
                  </a:lnTo>
                  <a:lnTo>
                    <a:pt x="146519" y="54815"/>
                  </a:lnTo>
                  <a:close/>
                </a:path>
                <a:path w="1180464" h="586739">
                  <a:moveTo>
                    <a:pt x="768881" y="0"/>
                  </a:moveTo>
                  <a:lnTo>
                    <a:pt x="717425" y="173"/>
                  </a:lnTo>
                  <a:lnTo>
                    <a:pt x="665973" y="894"/>
                  </a:lnTo>
                  <a:lnTo>
                    <a:pt x="614531" y="2161"/>
                  </a:lnTo>
                  <a:lnTo>
                    <a:pt x="563105" y="3973"/>
                  </a:lnTo>
                  <a:lnTo>
                    <a:pt x="511699" y="6327"/>
                  </a:lnTo>
                  <a:lnTo>
                    <a:pt x="457890" y="9358"/>
                  </a:lnTo>
                  <a:lnTo>
                    <a:pt x="880722" y="9358"/>
                  </a:lnTo>
                  <a:lnTo>
                    <a:pt x="980551" y="10706"/>
                  </a:lnTo>
                  <a:lnTo>
                    <a:pt x="1080333" y="13771"/>
                  </a:lnTo>
                  <a:lnTo>
                    <a:pt x="1180033" y="18531"/>
                  </a:lnTo>
                  <a:lnTo>
                    <a:pt x="1128738" y="14262"/>
                  </a:lnTo>
                  <a:lnTo>
                    <a:pt x="1079502" y="10706"/>
                  </a:lnTo>
                  <a:lnTo>
                    <a:pt x="1079876" y="10706"/>
                  </a:lnTo>
                  <a:lnTo>
                    <a:pt x="1026037" y="7406"/>
                  </a:lnTo>
                  <a:lnTo>
                    <a:pt x="974641" y="4816"/>
                  </a:lnTo>
                  <a:lnTo>
                    <a:pt x="923222" y="2782"/>
                  </a:lnTo>
                  <a:lnTo>
                    <a:pt x="871785" y="1302"/>
                  </a:lnTo>
                  <a:lnTo>
                    <a:pt x="820337" y="375"/>
                  </a:lnTo>
                  <a:lnTo>
                    <a:pt x="768881" y="0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8" name="object 1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03363" y="1305485"/>
              <a:ext cx="2317570" cy="5236424"/>
            </a:xfrm>
            <a:prstGeom prst="rect">
              <a:avLst/>
            </a:prstGeom>
          </p:spPr>
        </p:pic>
      </p:grpSp>
      <p:sp>
        <p:nvSpPr>
          <p:cNvPr id="19" name="object 19"/>
          <p:cNvSpPr txBox="1"/>
          <p:nvPr/>
        </p:nvSpPr>
        <p:spPr>
          <a:xfrm>
            <a:off x="10294229" y="863517"/>
            <a:ext cx="387985" cy="185948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100" b="1" dirty="0">
                <a:solidFill>
                  <a:srgbClr val="4E6B8E"/>
                </a:solidFill>
                <a:latin typeface="Grammarsaurus" pitchFamily="2" charset="0"/>
                <a:cs typeface="Arial"/>
              </a:rPr>
              <a:t>Place</a:t>
            </a:r>
            <a:endParaRPr sz="1100">
              <a:latin typeface="Grammarsaurus" pitchFamily="2" charset="0"/>
              <a:cs typeface="Arial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11057472" y="515688"/>
            <a:ext cx="394335" cy="354965"/>
            <a:chOff x="11057472" y="515688"/>
            <a:chExt cx="394335" cy="354965"/>
          </a:xfrm>
        </p:grpSpPr>
        <p:sp>
          <p:nvSpPr>
            <p:cNvPr id="21" name="object 21"/>
            <p:cNvSpPr/>
            <p:nvPr/>
          </p:nvSpPr>
          <p:spPr>
            <a:xfrm>
              <a:off x="11067219" y="525414"/>
              <a:ext cx="374650" cy="335915"/>
            </a:xfrm>
            <a:custGeom>
              <a:avLst/>
              <a:gdLst/>
              <a:ahLst/>
              <a:cxnLst/>
              <a:rect l="l" t="t" r="r" b="b"/>
              <a:pathLst>
                <a:path w="374650" h="335915">
                  <a:moveTo>
                    <a:pt x="259930" y="0"/>
                  </a:moveTo>
                  <a:lnTo>
                    <a:pt x="114401" y="0"/>
                  </a:lnTo>
                  <a:lnTo>
                    <a:pt x="103549" y="1447"/>
                  </a:lnTo>
                  <a:lnTo>
                    <a:pt x="5562" y="146862"/>
                  </a:lnTo>
                  <a:lnTo>
                    <a:pt x="0" y="167686"/>
                  </a:lnTo>
                  <a:lnTo>
                    <a:pt x="1390" y="178393"/>
                  </a:lnTo>
                  <a:lnTo>
                    <a:pt x="78320" y="314553"/>
                  </a:lnTo>
                  <a:lnTo>
                    <a:pt x="114401" y="335381"/>
                  </a:lnTo>
                  <a:lnTo>
                    <a:pt x="259930" y="335381"/>
                  </a:lnTo>
                  <a:lnTo>
                    <a:pt x="295998" y="314553"/>
                  </a:lnTo>
                  <a:lnTo>
                    <a:pt x="368769" y="188518"/>
                  </a:lnTo>
                  <a:lnTo>
                    <a:pt x="374332" y="167686"/>
                  </a:lnTo>
                  <a:lnTo>
                    <a:pt x="372941" y="156980"/>
                  </a:lnTo>
                  <a:lnTo>
                    <a:pt x="295998" y="20828"/>
                  </a:lnTo>
                  <a:lnTo>
                    <a:pt x="25993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11057472" y="515688"/>
              <a:ext cx="394335" cy="354965"/>
            </a:xfrm>
            <a:custGeom>
              <a:avLst/>
              <a:gdLst/>
              <a:ahLst/>
              <a:cxnLst/>
              <a:rect l="l" t="t" r="r" b="b"/>
              <a:pathLst>
                <a:path w="394334" h="354965">
                  <a:moveTo>
                    <a:pt x="269674" y="0"/>
                  </a:moveTo>
                  <a:lnTo>
                    <a:pt x="124145" y="0"/>
                  </a:lnTo>
                  <a:lnTo>
                    <a:pt x="110740" y="1778"/>
                  </a:lnTo>
                  <a:lnTo>
                    <a:pt x="79644" y="25692"/>
                  </a:lnTo>
                  <a:lnTo>
                    <a:pt x="6885" y="151726"/>
                  </a:lnTo>
                  <a:lnTo>
                    <a:pt x="0" y="177419"/>
                  </a:lnTo>
                  <a:lnTo>
                    <a:pt x="1721" y="190608"/>
                  </a:lnTo>
                  <a:lnTo>
                    <a:pt x="79644" y="329145"/>
                  </a:lnTo>
                  <a:lnTo>
                    <a:pt x="110740" y="353047"/>
                  </a:lnTo>
                  <a:lnTo>
                    <a:pt x="124145" y="354825"/>
                  </a:lnTo>
                  <a:lnTo>
                    <a:pt x="269674" y="354825"/>
                  </a:lnTo>
                  <a:lnTo>
                    <a:pt x="283083" y="353047"/>
                  </a:lnTo>
                  <a:lnTo>
                    <a:pt x="295368" y="347943"/>
                  </a:lnTo>
                  <a:lnTo>
                    <a:pt x="305930" y="339860"/>
                  </a:lnTo>
                  <a:lnTo>
                    <a:pt x="309377" y="335381"/>
                  </a:lnTo>
                  <a:lnTo>
                    <a:pt x="124145" y="335381"/>
                  </a:lnTo>
                  <a:lnTo>
                    <a:pt x="115827" y="334271"/>
                  </a:lnTo>
                  <a:lnTo>
                    <a:pt x="23726" y="193382"/>
                  </a:lnTo>
                  <a:lnTo>
                    <a:pt x="19458" y="177419"/>
                  </a:lnTo>
                  <a:lnTo>
                    <a:pt x="20525" y="169212"/>
                  </a:lnTo>
                  <a:lnTo>
                    <a:pt x="96484" y="35420"/>
                  </a:lnTo>
                  <a:lnTo>
                    <a:pt x="124145" y="19456"/>
                  </a:lnTo>
                  <a:lnTo>
                    <a:pt x="309380" y="19456"/>
                  </a:lnTo>
                  <a:lnTo>
                    <a:pt x="305930" y="14969"/>
                  </a:lnTo>
                  <a:lnTo>
                    <a:pt x="295368" y="6883"/>
                  </a:lnTo>
                  <a:lnTo>
                    <a:pt x="283083" y="1778"/>
                  </a:lnTo>
                  <a:lnTo>
                    <a:pt x="269674" y="0"/>
                  </a:lnTo>
                  <a:close/>
                </a:path>
                <a:path w="394334" h="354965">
                  <a:moveTo>
                    <a:pt x="309380" y="19456"/>
                  </a:moveTo>
                  <a:lnTo>
                    <a:pt x="269674" y="19456"/>
                  </a:lnTo>
                  <a:lnTo>
                    <a:pt x="277996" y="20564"/>
                  </a:lnTo>
                  <a:lnTo>
                    <a:pt x="285638" y="23742"/>
                  </a:lnTo>
                  <a:lnTo>
                    <a:pt x="370093" y="161455"/>
                  </a:lnTo>
                  <a:lnTo>
                    <a:pt x="374360" y="177419"/>
                  </a:lnTo>
                  <a:lnTo>
                    <a:pt x="373293" y="185625"/>
                  </a:lnTo>
                  <a:lnTo>
                    <a:pt x="297334" y="319417"/>
                  </a:lnTo>
                  <a:lnTo>
                    <a:pt x="269674" y="335381"/>
                  </a:lnTo>
                  <a:lnTo>
                    <a:pt x="309377" y="335381"/>
                  </a:lnTo>
                  <a:lnTo>
                    <a:pt x="314175" y="329145"/>
                  </a:lnTo>
                  <a:lnTo>
                    <a:pt x="386946" y="203111"/>
                  </a:lnTo>
                  <a:lnTo>
                    <a:pt x="392103" y="190608"/>
                  </a:lnTo>
                  <a:lnTo>
                    <a:pt x="393822" y="177419"/>
                  </a:lnTo>
                  <a:lnTo>
                    <a:pt x="392103" y="164222"/>
                  </a:lnTo>
                  <a:lnTo>
                    <a:pt x="386946" y="151726"/>
                  </a:lnTo>
                  <a:lnTo>
                    <a:pt x="314175" y="25692"/>
                  </a:lnTo>
                  <a:lnTo>
                    <a:pt x="309380" y="19456"/>
                  </a:lnTo>
                  <a:close/>
                </a:path>
              </a:pathLst>
            </a:custGeom>
            <a:solidFill>
              <a:srgbClr val="33BBA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3" name="object 2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145249" y="582443"/>
              <a:ext cx="227837" cy="227837"/>
            </a:xfrm>
            <a:prstGeom prst="rect">
              <a:avLst/>
            </a:prstGeom>
          </p:spPr>
        </p:pic>
      </p:grpSp>
      <p:sp>
        <p:nvSpPr>
          <p:cNvPr id="24" name="object 24"/>
          <p:cNvSpPr txBox="1"/>
          <p:nvPr/>
        </p:nvSpPr>
        <p:spPr>
          <a:xfrm>
            <a:off x="11042736" y="863517"/>
            <a:ext cx="419734" cy="185948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100" b="1" dirty="0">
                <a:solidFill>
                  <a:srgbClr val="24BBA7"/>
                </a:solidFill>
                <a:latin typeface="Grammarsaurus" pitchFamily="2" charset="0"/>
                <a:cs typeface="Arial"/>
              </a:rPr>
              <a:t>Space</a:t>
            </a:r>
            <a:endParaRPr sz="1100">
              <a:latin typeface="Grammarsaurus" pitchFamily="2" charset="0"/>
              <a:cs typeface="Arial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1188440" y="131450"/>
            <a:ext cx="6002655" cy="768985"/>
            <a:chOff x="1188440" y="131450"/>
            <a:chExt cx="6002655" cy="768985"/>
          </a:xfrm>
        </p:grpSpPr>
        <p:sp>
          <p:nvSpPr>
            <p:cNvPr id="26" name="object 26"/>
            <p:cNvSpPr/>
            <p:nvPr/>
          </p:nvSpPr>
          <p:spPr>
            <a:xfrm>
              <a:off x="1195108" y="138117"/>
              <a:ext cx="5989320" cy="755650"/>
            </a:xfrm>
            <a:custGeom>
              <a:avLst/>
              <a:gdLst/>
              <a:ahLst/>
              <a:cxnLst/>
              <a:rect l="l" t="t" r="r" b="b"/>
              <a:pathLst>
                <a:path w="5989320" h="755650">
                  <a:moveTo>
                    <a:pt x="5875134" y="0"/>
                  </a:moveTo>
                  <a:lnTo>
                    <a:pt x="113728" y="0"/>
                  </a:lnTo>
                  <a:lnTo>
                    <a:pt x="69458" y="8936"/>
                  </a:lnTo>
                  <a:lnTo>
                    <a:pt x="33308" y="33308"/>
                  </a:lnTo>
                  <a:lnTo>
                    <a:pt x="8936" y="69458"/>
                  </a:lnTo>
                  <a:lnTo>
                    <a:pt x="0" y="113728"/>
                  </a:lnTo>
                  <a:lnTo>
                    <a:pt x="0" y="641413"/>
                  </a:lnTo>
                  <a:lnTo>
                    <a:pt x="8936" y="685683"/>
                  </a:lnTo>
                  <a:lnTo>
                    <a:pt x="33308" y="721833"/>
                  </a:lnTo>
                  <a:lnTo>
                    <a:pt x="69458" y="746205"/>
                  </a:lnTo>
                  <a:lnTo>
                    <a:pt x="113728" y="755141"/>
                  </a:lnTo>
                  <a:lnTo>
                    <a:pt x="5875134" y="755141"/>
                  </a:lnTo>
                  <a:lnTo>
                    <a:pt x="5919404" y="746205"/>
                  </a:lnTo>
                  <a:lnTo>
                    <a:pt x="5955553" y="721833"/>
                  </a:lnTo>
                  <a:lnTo>
                    <a:pt x="5979925" y="685683"/>
                  </a:lnTo>
                  <a:lnTo>
                    <a:pt x="5988862" y="641413"/>
                  </a:lnTo>
                  <a:lnTo>
                    <a:pt x="5988862" y="113728"/>
                  </a:lnTo>
                  <a:lnTo>
                    <a:pt x="5979925" y="69458"/>
                  </a:lnTo>
                  <a:lnTo>
                    <a:pt x="5955553" y="33308"/>
                  </a:lnTo>
                  <a:lnTo>
                    <a:pt x="5919404" y="8936"/>
                  </a:lnTo>
                  <a:lnTo>
                    <a:pt x="5875134" y="0"/>
                  </a:lnTo>
                  <a:close/>
                </a:path>
              </a:pathLst>
            </a:custGeom>
            <a:solidFill>
              <a:srgbClr val="7792A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1195108" y="138117"/>
              <a:ext cx="5989320" cy="755650"/>
            </a:xfrm>
            <a:custGeom>
              <a:avLst/>
              <a:gdLst/>
              <a:ahLst/>
              <a:cxnLst/>
              <a:rect l="l" t="t" r="r" b="b"/>
              <a:pathLst>
                <a:path w="5989320" h="755650">
                  <a:moveTo>
                    <a:pt x="113728" y="755141"/>
                  </a:moveTo>
                  <a:lnTo>
                    <a:pt x="5875134" y="755141"/>
                  </a:lnTo>
                  <a:lnTo>
                    <a:pt x="5919404" y="746205"/>
                  </a:lnTo>
                  <a:lnTo>
                    <a:pt x="5955553" y="721833"/>
                  </a:lnTo>
                  <a:lnTo>
                    <a:pt x="5979925" y="685683"/>
                  </a:lnTo>
                  <a:lnTo>
                    <a:pt x="5988862" y="641413"/>
                  </a:lnTo>
                  <a:lnTo>
                    <a:pt x="5988862" y="113728"/>
                  </a:lnTo>
                  <a:lnTo>
                    <a:pt x="5979925" y="69458"/>
                  </a:lnTo>
                  <a:lnTo>
                    <a:pt x="5955553" y="33308"/>
                  </a:lnTo>
                  <a:lnTo>
                    <a:pt x="5919404" y="8936"/>
                  </a:lnTo>
                  <a:lnTo>
                    <a:pt x="5875134" y="0"/>
                  </a:lnTo>
                  <a:lnTo>
                    <a:pt x="113728" y="0"/>
                  </a:lnTo>
                  <a:lnTo>
                    <a:pt x="69458" y="8936"/>
                  </a:lnTo>
                  <a:lnTo>
                    <a:pt x="33308" y="33308"/>
                  </a:lnTo>
                  <a:lnTo>
                    <a:pt x="8936" y="69458"/>
                  </a:lnTo>
                  <a:lnTo>
                    <a:pt x="0" y="113728"/>
                  </a:lnTo>
                  <a:lnTo>
                    <a:pt x="0" y="641413"/>
                  </a:lnTo>
                  <a:lnTo>
                    <a:pt x="8936" y="685683"/>
                  </a:lnTo>
                  <a:lnTo>
                    <a:pt x="33308" y="721833"/>
                  </a:lnTo>
                  <a:lnTo>
                    <a:pt x="69458" y="746205"/>
                  </a:lnTo>
                  <a:lnTo>
                    <a:pt x="113728" y="755141"/>
                  </a:lnTo>
                  <a:close/>
                </a:path>
              </a:pathLst>
            </a:custGeom>
            <a:ln w="13335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8" name="object 28"/>
          <p:cNvSpPr txBox="1">
            <a:spLocks noGrp="1"/>
          </p:cNvSpPr>
          <p:nvPr>
            <p:ph type="title"/>
          </p:nvPr>
        </p:nvSpPr>
        <p:spPr>
          <a:xfrm>
            <a:off x="1373720" y="229131"/>
            <a:ext cx="6322480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Grammarsaurus" pitchFamily="2" charset="0"/>
              </a:rPr>
              <a:t>Whats is a bird’s eye view?</a:t>
            </a:r>
          </a:p>
        </p:txBody>
      </p:sp>
      <p:grpSp>
        <p:nvGrpSpPr>
          <p:cNvPr id="29" name="object 29"/>
          <p:cNvGrpSpPr/>
          <p:nvPr/>
        </p:nvGrpSpPr>
        <p:grpSpPr>
          <a:xfrm>
            <a:off x="6935733" y="237787"/>
            <a:ext cx="1660525" cy="556260"/>
            <a:chOff x="6935733" y="237787"/>
            <a:chExt cx="1660525" cy="556260"/>
          </a:xfrm>
        </p:grpSpPr>
        <p:sp>
          <p:nvSpPr>
            <p:cNvPr id="30" name="object 30"/>
            <p:cNvSpPr/>
            <p:nvPr/>
          </p:nvSpPr>
          <p:spPr>
            <a:xfrm>
              <a:off x="6942083" y="244137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05002"/>
                  </a:lnTo>
                  <a:lnTo>
                    <a:pt x="2993" y="519833"/>
                  </a:lnTo>
                  <a:lnTo>
                    <a:pt x="11158" y="531944"/>
                  </a:lnTo>
                  <a:lnTo>
                    <a:pt x="23268" y="540108"/>
                  </a:lnTo>
                  <a:lnTo>
                    <a:pt x="38100" y="543102"/>
                  </a:lnTo>
                  <a:lnTo>
                    <a:pt x="1609102" y="543102"/>
                  </a:lnTo>
                  <a:lnTo>
                    <a:pt x="1623933" y="540108"/>
                  </a:lnTo>
                  <a:lnTo>
                    <a:pt x="1636044" y="531944"/>
                  </a:lnTo>
                  <a:lnTo>
                    <a:pt x="1644208" y="519833"/>
                  </a:lnTo>
                  <a:lnTo>
                    <a:pt x="1647202" y="505002"/>
                  </a:lnTo>
                  <a:lnTo>
                    <a:pt x="1647202" y="38100"/>
                  </a:lnTo>
                  <a:lnTo>
                    <a:pt x="1644208" y="23268"/>
                  </a:lnTo>
                  <a:lnTo>
                    <a:pt x="1636044" y="11158"/>
                  </a:lnTo>
                  <a:lnTo>
                    <a:pt x="1623933" y="2993"/>
                  </a:lnTo>
                  <a:lnTo>
                    <a:pt x="1609102" y="0"/>
                  </a:lnTo>
                  <a:close/>
                </a:path>
              </a:pathLst>
            </a:custGeom>
            <a:solidFill>
              <a:srgbClr val="3DCC7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6942083" y="244137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543102"/>
                  </a:moveTo>
                  <a:lnTo>
                    <a:pt x="38100" y="543102"/>
                  </a:lnTo>
                  <a:lnTo>
                    <a:pt x="23268" y="540108"/>
                  </a:lnTo>
                  <a:lnTo>
                    <a:pt x="11158" y="531944"/>
                  </a:lnTo>
                  <a:lnTo>
                    <a:pt x="2993" y="519833"/>
                  </a:lnTo>
                  <a:lnTo>
                    <a:pt x="0" y="505002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609102" y="0"/>
                  </a:lnTo>
                  <a:lnTo>
                    <a:pt x="1623933" y="2993"/>
                  </a:lnTo>
                  <a:lnTo>
                    <a:pt x="1636044" y="11158"/>
                  </a:lnTo>
                  <a:lnTo>
                    <a:pt x="1644208" y="23268"/>
                  </a:lnTo>
                  <a:lnTo>
                    <a:pt x="1647202" y="38100"/>
                  </a:lnTo>
                  <a:lnTo>
                    <a:pt x="1647202" y="505002"/>
                  </a:lnTo>
                  <a:lnTo>
                    <a:pt x="1644208" y="519833"/>
                  </a:lnTo>
                  <a:lnTo>
                    <a:pt x="1636044" y="531944"/>
                  </a:lnTo>
                  <a:lnTo>
                    <a:pt x="1623933" y="540108"/>
                  </a:lnTo>
                  <a:lnTo>
                    <a:pt x="1609102" y="543102"/>
                  </a:lnTo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7208663" y="297047"/>
            <a:ext cx="111379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answers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9582182" y="515688"/>
            <a:ext cx="394335" cy="354965"/>
            <a:chOff x="9582182" y="515688"/>
            <a:chExt cx="394335" cy="354965"/>
          </a:xfrm>
        </p:grpSpPr>
        <p:sp>
          <p:nvSpPr>
            <p:cNvPr id="34" name="object 34"/>
            <p:cNvSpPr/>
            <p:nvPr/>
          </p:nvSpPr>
          <p:spPr>
            <a:xfrm>
              <a:off x="9582182" y="515688"/>
              <a:ext cx="394335" cy="354965"/>
            </a:xfrm>
            <a:custGeom>
              <a:avLst/>
              <a:gdLst/>
              <a:ahLst/>
              <a:cxnLst/>
              <a:rect l="l" t="t" r="r" b="b"/>
              <a:pathLst>
                <a:path w="394334" h="354965">
                  <a:moveTo>
                    <a:pt x="269674" y="0"/>
                  </a:moveTo>
                  <a:lnTo>
                    <a:pt x="124145" y="0"/>
                  </a:lnTo>
                  <a:lnTo>
                    <a:pt x="110741" y="1778"/>
                  </a:lnTo>
                  <a:lnTo>
                    <a:pt x="79644" y="25692"/>
                  </a:lnTo>
                  <a:lnTo>
                    <a:pt x="6886" y="151726"/>
                  </a:lnTo>
                  <a:lnTo>
                    <a:pt x="0" y="177414"/>
                  </a:lnTo>
                  <a:lnTo>
                    <a:pt x="1721" y="190608"/>
                  </a:lnTo>
                  <a:lnTo>
                    <a:pt x="79644" y="329145"/>
                  </a:lnTo>
                  <a:lnTo>
                    <a:pt x="110741" y="353047"/>
                  </a:lnTo>
                  <a:lnTo>
                    <a:pt x="124145" y="354825"/>
                  </a:lnTo>
                  <a:lnTo>
                    <a:pt x="269674" y="354825"/>
                  </a:lnTo>
                  <a:lnTo>
                    <a:pt x="305931" y="339860"/>
                  </a:lnTo>
                  <a:lnTo>
                    <a:pt x="386946" y="203111"/>
                  </a:lnTo>
                  <a:lnTo>
                    <a:pt x="393823" y="177414"/>
                  </a:lnTo>
                  <a:lnTo>
                    <a:pt x="392104" y="164222"/>
                  </a:lnTo>
                  <a:lnTo>
                    <a:pt x="314175" y="25692"/>
                  </a:lnTo>
                  <a:lnTo>
                    <a:pt x="283084" y="1778"/>
                  </a:lnTo>
                  <a:lnTo>
                    <a:pt x="269674" y="0"/>
                  </a:lnTo>
                  <a:close/>
                </a:path>
              </a:pathLst>
            </a:custGeom>
            <a:solidFill>
              <a:srgbClr val="4D6B8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5" name="object 3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707879" y="585984"/>
              <a:ext cx="138791" cy="223405"/>
            </a:xfrm>
            <a:prstGeom prst="rect">
              <a:avLst/>
            </a:prstGeom>
          </p:spPr>
        </p:pic>
      </p:grpSp>
      <p:sp>
        <p:nvSpPr>
          <p:cNvPr id="36" name="object 36"/>
          <p:cNvSpPr txBox="1"/>
          <p:nvPr/>
        </p:nvSpPr>
        <p:spPr>
          <a:xfrm>
            <a:off x="9395547" y="846885"/>
            <a:ext cx="763905" cy="356508"/>
          </a:xfrm>
          <a:prstGeom prst="rect">
            <a:avLst/>
          </a:prstGeom>
        </p:spPr>
        <p:txBody>
          <a:bodyPr vert="horz" wrap="square" lIns="0" tIns="44450" rIns="0" bIns="0" rtlCol="0">
            <a:spAutoFit/>
          </a:bodyPr>
          <a:lstStyle/>
          <a:p>
            <a:pPr marL="12700" marR="5080" indent="9525">
              <a:lnSpc>
                <a:spcPts val="1230"/>
              </a:lnSpc>
              <a:spcBef>
                <a:spcPts val="350"/>
              </a:spcBef>
            </a:pPr>
            <a:r>
              <a:rPr sz="1100" b="1" dirty="0">
                <a:solidFill>
                  <a:srgbClr val="4E6B8E"/>
                </a:solidFill>
                <a:latin typeface="Grammarsaurus" pitchFamily="2" charset="0"/>
                <a:cs typeface="Arial"/>
              </a:rPr>
              <a:t>Locational knowledge</a:t>
            </a:r>
            <a:endParaRPr sz="110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868014" y="44071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7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0036552" y="3770138"/>
            <a:ext cx="1448435" cy="1146175"/>
            <a:chOff x="10036552" y="3770138"/>
            <a:chExt cx="1448435" cy="1146175"/>
          </a:xfrm>
        </p:grpSpPr>
        <p:sp>
          <p:nvSpPr>
            <p:cNvPr id="4" name="object 4"/>
            <p:cNvSpPr/>
            <p:nvPr/>
          </p:nvSpPr>
          <p:spPr>
            <a:xfrm>
              <a:off x="10039727" y="3773313"/>
              <a:ext cx="1442085" cy="1139825"/>
            </a:xfrm>
            <a:custGeom>
              <a:avLst/>
              <a:gdLst/>
              <a:ahLst/>
              <a:cxnLst/>
              <a:rect l="l" t="t" r="r" b="b"/>
              <a:pathLst>
                <a:path w="1442084" h="1139825">
                  <a:moveTo>
                    <a:pt x="1374787" y="0"/>
                  </a:moveTo>
                  <a:lnTo>
                    <a:pt x="67132" y="0"/>
                  </a:lnTo>
                  <a:lnTo>
                    <a:pt x="41003" y="5276"/>
                  </a:lnTo>
                  <a:lnTo>
                    <a:pt x="19664" y="19664"/>
                  </a:lnTo>
                  <a:lnTo>
                    <a:pt x="5276" y="41003"/>
                  </a:lnTo>
                  <a:lnTo>
                    <a:pt x="0" y="67132"/>
                  </a:lnTo>
                  <a:lnTo>
                    <a:pt x="0" y="1072248"/>
                  </a:lnTo>
                  <a:lnTo>
                    <a:pt x="5276" y="1098377"/>
                  </a:lnTo>
                  <a:lnTo>
                    <a:pt x="19664" y="1119716"/>
                  </a:lnTo>
                  <a:lnTo>
                    <a:pt x="41003" y="1134104"/>
                  </a:lnTo>
                  <a:lnTo>
                    <a:pt x="67132" y="1139380"/>
                  </a:lnTo>
                  <a:lnTo>
                    <a:pt x="1374787" y="1139380"/>
                  </a:lnTo>
                  <a:lnTo>
                    <a:pt x="1400916" y="1134104"/>
                  </a:lnTo>
                  <a:lnTo>
                    <a:pt x="1422255" y="1119716"/>
                  </a:lnTo>
                  <a:lnTo>
                    <a:pt x="1436643" y="1098377"/>
                  </a:lnTo>
                  <a:lnTo>
                    <a:pt x="1441919" y="1072248"/>
                  </a:lnTo>
                  <a:lnTo>
                    <a:pt x="1441919" y="67132"/>
                  </a:lnTo>
                  <a:lnTo>
                    <a:pt x="1436643" y="41003"/>
                  </a:lnTo>
                  <a:lnTo>
                    <a:pt x="1422255" y="19664"/>
                  </a:lnTo>
                  <a:lnTo>
                    <a:pt x="1400916" y="5276"/>
                  </a:lnTo>
                  <a:lnTo>
                    <a:pt x="137478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10039727" y="3773313"/>
              <a:ext cx="1442085" cy="1139825"/>
            </a:xfrm>
            <a:custGeom>
              <a:avLst/>
              <a:gdLst/>
              <a:ahLst/>
              <a:cxnLst/>
              <a:rect l="l" t="t" r="r" b="b"/>
              <a:pathLst>
                <a:path w="1442084" h="1139825">
                  <a:moveTo>
                    <a:pt x="1374787" y="1139380"/>
                  </a:moveTo>
                  <a:lnTo>
                    <a:pt x="67132" y="1139380"/>
                  </a:lnTo>
                  <a:lnTo>
                    <a:pt x="41003" y="1134104"/>
                  </a:lnTo>
                  <a:lnTo>
                    <a:pt x="19664" y="1119716"/>
                  </a:lnTo>
                  <a:lnTo>
                    <a:pt x="5276" y="1098377"/>
                  </a:lnTo>
                  <a:lnTo>
                    <a:pt x="0" y="1072248"/>
                  </a:lnTo>
                  <a:lnTo>
                    <a:pt x="0" y="67132"/>
                  </a:lnTo>
                  <a:lnTo>
                    <a:pt x="5276" y="41003"/>
                  </a:lnTo>
                  <a:lnTo>
                    <a:pt x="19664" y="19664"/>
                  </a:lnTo>
                  <a:lnTo>
                    <a:pt x="41003" y="5276"/>
                  </a:lnTo>
                  <a:lnTo>
                    <a:pt x="67132" y="0"/>
                  </a:lnTo>
                  <a:lnTo>
                    <a:pt x="1374787" y="0"/>
                  </a:lnTo>
                  <a:lnTo>
                    <a:pt x="1400916" y="5276"/>
                  </a:lnTo>
                  <a:lnTo>
                    <a:pt x="1422255" y="19664"/>
                  </a:lnTo>
                  <a:lnTo>
                    <a:pt x="1436643" y="41003"/>
                  </a:lnTo>
                  <a:lnTo>
                    <a:pt x="1441919" y="67132"/>
                  </a:lnTo>
                  <a:lnTo>
                    <a:pt x="1441919" y="1072248"/>
                  </a:lnTo>
                  <a:lnTo>
                    <a:pt x="1436643" y="1098377"/>
                  </a:lnTo>
                  <a:lnTo>
                    <a:pt x="1422255" y="1119716"/>
                  </a:lnTo>
                  <a:lnTo>
                    <a:pt x="1400916" y="1134104"/>
                  </a:lnTo>
                  <a:lnTo>
                    <a:pt x="1374787" y="1139380"/>
                  </a:lnTo>
                  <a:close/>
                </a:path>
              </a:pathLst>
            </a:custGeom>
            <a:ln w="635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226514" y="3873046"/>
              <a:ext cx="1068336" cy="802148"/>
            </a:xfrm>
            <a:prstGeom prst="rect">
              <a:avLst/>
            </a:prstGeom>
          </p:spPr>
        </p:pic>
      </p:grpSp>
      <p:grpSp>
        <p:nvGrpSpPr>
          <p:cNvPr id="7" name="object 7"/>
          <p:cNvGrpSpPr/>
          <p:nvPr/>
        </p:nvGrpSpPr>
        <p:grpSpPr>
          <a:xfrm>
            <a:off x="10036552" y="2534716"/>
            <a:ext cx="1448435" cy="1146175"/>
            <a:chOff x="10036552" y="2534716"/>
            <a:chExt cx="1448435" cy="1146175"/>
          </a:xfrm>
        </p:grpSpPr>
        <p:sp>
          <p:nvSpPr>
            <p:cNvPr id="8" name="object 8"/>
            <p:cNvSpPr/>
            <p:nvPr/>
          </p:nvSpPr>
          <p:spPr>
            <a:xfrm>
              <a:off x="10039727" y="2537891"/>
              <a:ext cx="1442085" cy="1139825"/>
            </a:xfrm>
            <a:custGeom>
              <a:avLst/>
              <a:gdLst/>
              <a:ahLst/>
              <a:cxnLst/>
              <a:rect l="l" t="t" r="r" b="b"/>
              <a:pathLst>
                <a:path w="1442084" h="1139825">
                  <a:moveTo>
                    <a:pt x="1374787" y="0"/>
                  </a:moveTo>
                  <a:lnTo>
                    <a:pt x="67132" y="0"/>
                  </a:lnTo>
                  <a:lnTo>
                    <a:pt x="41003" y="5276"/>
                  </a:lnTo>
                  <a:lnTo>
                    <a:pt x="19664" y="19664"/>
                  </a:lnTo>
                  <a:lnTo>
                    <a:pt x="5276" y="41003"/>
                  </a:lnTo>
                  <a:lnTo>
                    <a:pt x="0" y="67132"/>
                  </a:lnTo>
                  <a:lnTo>
                    <a:pt x="0" y="1072248"/>
                  </a:lnTo>
                  <a:lnTo>
                    <a:pt x="5276" y="1098377"/>
                  </a:lnTo>
                  <a:lnTo>
                    <a:pt x="19664" y="1119716"/>
                  </a:lnTo>
                  <a:lnTo>
                    <a:pt x="41003" y="1134104"/>
                  </a:lnTo>
                  <a:lnTo>
                    <a:pt x="67132" y="1139380"/>
                  </a:lnTo>
                  <a:lnTo>
                    <a:pt x="1374787" y="1139380"/>
                  </a:lnTo>
                  <a:lnTo>
                    <a:pt x="1400916" y="1134104"/>
                  </a:lnTo>
                  <a:lnTo>
                    <a:pt x="1422255" y="1119716"/>
                  </a:lnTo>
                  <a:lnTo>
                    <a:pt x="1436643" y="1098377"/>
                  </a:lnTo>
                  <a:lnTo>
                    <a:pt x="1441919" y="1072248"/>
                  </a:lnTo>
                  <a:lnTo>
                    <a:pt x="1441919" y="67132"/>
                  </a:lnTo>
                  <a:lnTo>
                    <a:pt x="1436643" y="41003"/>
                  </a:lnTo>
                  <a:lnTo>
                    <a:pt x="1422255" y="19664"/>
                  </a:lnTo>
                  <a:lnTo>
                    <a:pt x="1400916" y="5276"/>
                  </a:lnTo>
                  <a:lnTo>
                    <a:pt x="137478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10039727" y="2537891"/>
              <a:ext cx="1442085" cy="1139825"/>
            </a:xfrm>
            <a:custGeom>
              <a:avLst/>
              <a:gdLst/>
              <a:ahLst/>
              <a:cxnLst/>
              <a:rect l="l" t="t" r="r" b="b"/>
              <a:pathLst>
                <a:path w="1442084" h="1139825">
                  <a:moveTo>
                    <a:pt x="1374787" y="1139380"/>
                  </a:moveTo>
                  <a:lnTo>
                    <a:pt x="67132" y="1139380"/>
                  </a:lnTo>
                  <a:lnTo>
                    <a:pt x="41003" y="1134104"/>
                  </a:lnTo>
                  <a:lnTo>
                    <a:pt x="19664" y="1119716"/>
                  </a:lnTo>
                  <a:lnTo>
                    <a:pt x="5276" y="1098377"/>
                  </a:lnTo>
                  <a:lnTo>
                    <a:pt x="0" y="1072248"/>
                  </a:lnTo>
                  <a:lnTo>
                    <a:pt x="0" y="67132"/>
                  </a:lnTo>
                  <a:lnTo>
                    <a:pt x="5276" y="41003"/>
                  </a:lnTo>
                  <a:lnTo>
                    <a:pt x="19664" y="19664"/>
                  </a:lnTo>
                  <a:lnTo>
                    <a:pt x="41003" y="5276"/>
                  </a:lnTo>
                  <a:lnTo>
                    <a:pt x="67132" y="0"/>
                  </a:lnTo>
                  <a:lnTo>
                    <a:pt x="1374787" y="0"/>
                  </a:lnTo>
                  <a:lnTo>
                    <a:pt x="1400916" y="5276"/>
                  </a:lnTo>
                  <a:lnTo>
                    <a:pt x="1422255" y="19664"/>
                  </a:lnTo>
                  <a:lnTo>
                    <a:pt x="1436643" y="41003"/>
                  </a:lnTo>
                  <a:lnTo>
                    <a:pt x="1441919" y="67132"/>
                  </a:lnTo>
                  <a:lnTo>
                    <a:pt x="1441919" y="1072248"/>
                  </a:lnTo>
                  <a:lnTo>
                    <a:pt x="1436643" y="1098377"/>
                  </a:lnTo>
                  <a:lnTo>
                    <a:pt x="1422255" y="1119716"/>
                  </a:lnTo>
                  <a:lnTo>
                    <a:pt x="1400916" y="1134104"/>
                  </a:lnTo>
                  <a:lnTo>
                    <a:pt x="1374787" y="1139380"/>
                  </a:lnTo>
                  <a:close/>
                </a:path>
              </a:pathLst>
            </a:custGeom>
            <a:ln w="635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037991" y="2649824"/>
              <a:ext cx="1305794" cy="785840"/>
            </a:xfrm>
            <a:prstGeom prst="rect">
              <a:avLst/>
            </a:prstGeom>
          </p:spPr>
        </p:pic>
      </p:grpSp>
      <p:grpSp>
        <p:nvGrpSpPr>
          <p:cNvPr id="11" name="object 11"/>
          <p:cNvGrpSpPr/>
          <p:nvPr/>
        </p:nvGrpSpPr>
        <p:grpSpPr>
          <a:xfrm>
            <a:off x="8509130" y="3770138"/>
            <a:ext cx="1448435" cy="1146175"/>
            <a:chOff x="8509130" y="3770138"/>
            <a:chExt cx="1448435" cy="1146175"/>
          </a:xfrm>
        </p:grpSpPr>
        <p:sp>
          <p:nvSpPr>
            <p:cNvPr id="12" name="object 12"/>
            <p:cNvSpPr/>
            <p:nvPr/>
          </p:nvSpPr>
          <p:spPr>
            <a:xfrm>
              <a:off x="8512305" y="3773313"/>
              <a:ext cx="1442085" cy="1139825"/>
            </a:xfrm>
            <a:custGeom>
              <a:avLst/>
              <a:gdLst/>
              <a:ahLst/>
              <a:cxnLst/>
              <a:rect l="l" t="t" r="r" b="b"/>
              <a:pathLst>
                <a:path w="1442084" h="1139825">
                  <a:moveTo>
                    <a:pt x="1374787" y="0"/>
                  </a:moveTo>
                  <a:lnTo>
                    <a:pt x="67132" y="0"/>
                  </a:lnTo>
                  <a:lnTo>
                    <a:pt x="41003" y="5276"/>
                  </a:lnTo>
                  <a:lnTo>
                    <a:pt x="19664" y="19664"/>
                  </a:lnTo>
                  <a:lnTo>
                    <a:pt x="5276" y="41003"/>
                  </a:lnTo>
                  <a:lnTo>
                    <a:pt x="0" y="67132"/>
                  </a:lnTo>
                  <a:lnTo>
                    <a:pt x="0" y="1072248"/>
                  </a:lnTo>
                  <a:lnTo>
                    <a:pt x="5276" y="1098377"/>
                  </a:lnTo>
                  <a:lnTo>
                    <a:pt x="19664" y="1119716"/>
                  </a:lnTo>
                  <a:lnTo>
                    <a:pt x="41003" y="1134104"/>
                  </a:lnTo>
                  <a:lnTo>
                    <a:pt x="67132" y="1139380"/>
                  </a:lnTo>
                  <a:lnTo>
                    <a:pt x="1374787" y="1139380"/>
                  </a:lnTo>
                  <a:lnTo>
                    <a:pt x="1400916" y="1134104"/>
                  </a:lnTo>
                  <a:lnTo>
                    <a:pt x="1422255" y="1119716"/>
                  </a:lnTo>
                  <a:lnTo>
                    <a:pt x="1436643" y="1098377"/>
                  </a:lnTo>
                  <a:lnTo>
                    <a:pt x="1441919" y="1072248"/>
                  </a:lnTo>
                  <a:lnTo>
                    <a:pt x="1441919" y="67132"/>
                  </a:lnTo>
                  <a:lnTo>
                    <a:pt x="1436643" y="41003"/>
                  </a:lnTo>
                  <a:lnTo>
                    <a:pt x="1422255" y="19664"/>
                  </a:lnTo>
                  <a:lnTo>
                    <a:pt x="1400916" y="5276"/>
                  </a:lnTo>
                  <a:lnTo>
                    <a:pt x="137478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8512305" y="3773313"/>
              <a:ext cx="1442085" cy="1139825"/>
            </a:xfrm>
            <a:custGeom>
              <a:avLst/>
              <a:gdLst/>
              <a:ahLst/>
              <a:cxnLst/>
              <a:rect l="l" t="t" r="r" b="b"/>
              <a:pathLst>
                <a:path w="1442084" h="1139825">
                  <a:moveTo>
                    <a:pt x="1374787" y="1139380"/>
                  </a:moveTo>
                  <a:lnTo>
                    <a:pt x="67132" y="1139380"/>
                  </a:lnTo>
                  <a:lnTo>
                    <a:pt x="41003" y="1134104"/>
                  </a:lnTo>
                  <a:lnTo>
                    <a:pt x="19664" y="1119716"/>
                  </a:lnTo>
                  <a:lnTo>
                    <a:pt x="5276" y="1098377"/>
                  </a:lnTo>
                  <a:lnTo>
                    <a:pt x="0" y="1072248"/>
                  </a:lnTo>
                  <a:lnTo>
                    <a:pt x="0" y="67132"/>
                  </a:lnTo>
                  <a:lnTo>
                    <a:pt x="5276" y="41003"/>
                  </a:lnTo>
                  <a:lnTo>
                    <a:pt x="19664" y="19664"/>
                  </a:lnTo>
                  <a:lnTo>
                    <a:pt x="41003" y="5276"/>
                  </a:lnTo>
                  <a:lnTo>
                    <a:pt x="67132" y="0"/>
                  </a:lnTo>
                  <a:lnTo>
                    <a:pt x="1374787" y="0"/>
                  </a:lnTo>
                  <a:lnTo>
                    <a:pt x="1400916" y="5276"/>
                  </a:lnTo>
                  <a:lnTo>
                    <a:pt x="1422255" y="19664"/>
                  </a:lnTo>
                  <a:lnTo>
                    <a:pt x="1436643" y="41003"/>
                  </a:lnTo>
                  <a:lnTo>
                    <a:pt x="1441919" y="67132"/>
                  </a:lnTo>
                  <a:lnTo>
                    <a:pt x="1441919" y="1072248"/>
                  </a:lnTo>
                  <a:lnTo>
                    <a:pt x="1436643" y="1098377"/>
                  </a:lnTo>
                  <a:lnTo>
                    <a:pt x="1422255" y="1119716"/>
                  </a:lnTo>
                  <a:lnTo>
                    <a:pt x="1400916" y="1134104"/>
                  </a:lnTo>
                  <a:lnTo>
                    <a:pt x="1374787" y="1139380"/>
                  </a:lnTo>
                  <a:close/>
                </a:path>
              </a:pathLst>
            </a:custGeom>
            <a:ln w="635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723045" y="3883494"/>
              <a:ext cx="1135251" cy="805421"/>
            </a:xfrm>
            <a:prstGeom prst="rect">
              <a:avLst/>
            </a:prstGeom>
          </p:spPr>
        </p:pic>
      </p:grpSp>
      <p:grpSp>
        <p:nvGrpSpPr>
          <p:cNvPr id="15" name="object 15"/>
          <p:cNvGrpSpPr/>
          <p:nvPr/>
        </p:nvGrpSpPr>
        <p:grpSpPr>
          <a:xfrm>
            <a:off x="10036552" y="1299296"/>
            <a:ext cx="1448435" cy="1146175"/>
            <a:chOff x="10036552" y="1299296"/>
            <a:chExt cx="1448435" cy="1146175"/>
          </a:xfrm>
        </p:grpSpPr>
        <p:sp>
          <p:nvSpPr>
            <p:cNvPr id="16" name="object 16"/>
            <p:cNvSpPr/>
            <p:nvPr/>
          </p:nvSpPr>
          <p:spPr>
            <a:xfrm>
              <a:off x="10039727" y="1302471"/>
              <a:ext cx="1442085" cy="1139825"/>
            </a:xfrm>
            <a:custGeom>
              <a:avLst/>
              <a:gdLst/>
              <a:ahLst/>
              <a:cxnLst/>
              <a:rect l="l" t="t" r="r" b="b"/>
              <a:pathLst>
                <a:path w="1442084" h="1139825">
                  <a:moveTo>
                    <a:pt x="1374787" y="0"/>
                  </a:moveTo>
                  <a:lnTo>
                    <a:pt x="67132" y="0"/>
                  </a:lnTo>
                  <a:lnTo>
                    <a:pt x="41003" y="5274"/>
                  </a:lnTo>
                  <a:lnTo>
                    <a:pt x="19664" y="19659"/>
                  </a:lnTo>
                  <a:lnTo>
                    <a:pt x="5276" y="40997"/>
                  </a:lnTo>
                  <a:lnTo>
                    <a:pt x="0" y="67132"/>
                  </a:lnTo>
                  <a:lnTo>
                    <a:pt x="0" y="1072248"/>
                  </a:lnTo>
                  <a:lnTo>
                    <a:pt x="5276" y="1098377"/>
                  </a:lnTo>
                  <a:lnTo>
                    <a:pt x="19664" y="1119716"/>
                  </a:lnTo>
                  <a:lnTo>
                    <a:pt x="41003" y="1134104"/>
                  </a:lnTo>
                  <a:lnTo>
                    <a:pt x="67132" y="1139380"/>
                  </a:lnTo>
                  <a:lnTo>
                    <a:pt x="1374787" y="1139380"/>
                  </a:lnTo>
                  <a:lnTo>
                    <a:pt x="1400916" y="1134104"/>
                  </a:lnTo>
                  <a:lnTo>
                    <a:pt x="1422255" y="1119716"/>
                  </a:lnTo>
                  <a:lnTo>
                    <a:pt x="1436643" y="1098377"/>
                  </a:lnTo>
                  <a:lnTo>
                    <a:pt x="1441919" y="1072248"/>
                  </a:lnTo>
                  <a:lnTo>
                    <a:pt x="1441919" y="67132"/>
                  </a:lnTo>
                  <a:lnTo>
                    <a:pt x="1436643" y="40997"/>
                  </a:lnTo>
                  <a:lnTo>
                    <a:pt x="1422255" y="19659"/>
                  </a:lnTo>
                  <a:lnTo>
                    <a:pt x="1400916" y="5274"/>
                  </a:lnTo>
                  <a:lnTo>
                    <a:pt x="137478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10039727" y="1302471"/>
              <a:ext cx="1442085" cy="1139825"/>
            </a:xfrm>
            <a:custGeom>
              <a:avLst/>
              <a:gdLst/>
              <a:ahLst/>
              <a:cxnLst/>
              <a:rect l="l" t="t" r="r" b="b"/>
              <a:pathLst>
                <a:path w="1442084" h="1139825">
                  <a:moveTo>
                    <a:pt x="1374787" y="1139380"/>
                  </a:moveTo>
                  <a:lnTo>
                    <a:pt x="67132" y="1139380"/>
                  </a:lnTo>
                  <a:lnTo>
                    <a:pt x="41003" y="1134104"/>
                  </a:lnTo>
                  <a:lnTo>
                    <a:pt x="19664" y="1119716"/>
                  </a:lnTo>
                  <a:lnTo>
                    <a:pt x="5276" y="1098377"/>
                  </a:lnTo>
                  <a:lnTo>
                    <a:pt x="0" y="1072248"/>
                  </a:lnTo>
                  <a:lnTo>
                    <a:pt x="0" y="67132"/>
                  </a:lnTo>
                  <a:lnTo>
                    <a:pt x="5276" y="40997"/>
                  </a:lnTo>
                  <a:lnTo>
                    <a:pt x="19664" y="19659"/>
                  </a:lnTo>
                  <a:lnTo>
                    <a:pt x="41003" y="5274"/>
                  </a:lnTo>
                  <a:lnTo>
                    <a:pt x="67132" y="0"/>
                  </a:lnTo>
                  <a:lnTo>
                    <a:pt x="1374787" y="0"/>
                  </a:lnTo>
                  <a:lnTo>
                    <a:pt x="1400916" y="5274"/>
                  </a:lnTo>
                  <a:lnTo>
                    <a:pt x="1422255" y="19659"/>
                  </a:lnTo>
                  <a:lnTo>
                    <a:pt x="1436643" y="40997"/>
                  </a:lnTo>
                  <a:lnTo>
                    <a:pt x="1441919" y="67132"/>
                  </a:lnTo>
                  <a:lnTo>
                    <a:pt x="1441919" y="1072248"/>
                  </a:lnTo>
                  <a:lnTo>
                    <a:pt x="1436643" y="1098377"/>
                  </a:lnTo>
                  <a:lnTo>
                    <a:pt x="1422255" y="1119716"/>
                  </a:lnTo>
                  <a:lnTo>
                    <a:pt x="1400916" y="1134104"/>
                  </a:lnTo>
                  <a:lnTo>
                    <a:pt x="1374787" y="1139380"/>
                  </a:lnTo>
                  <a:close/>
                </a:path>
              </a:pathLst>
            </a:custGeom>
            <a:ln w="635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149499" y="1417628"/>
              <a:ext cx="1222369" cy="908684"/>
            </a:xfrm>
            <a:prstGeom prst="rect">
              <a:avLst/>
            </a:prstGeom>
          </p:spPr>
        </p:pic>
      </p:grpSp>
      <p:grpSp>
        <p:nvGrpSpPr>
          <p:cNvPr id="19" name="object 19"/>
          <p:cNvGrpSpPr/>
          <p:nvPr/>
        </p:nvGrpSpPr>
        <p:grpSpPr>
          <a:xfrm>
            <a:off x="6981709" y="1299296"/>
            <a:ext cx="1448435" cy="1146175"/>
            <a:chOff x="6981709" y="1299296"/>
            <a:chExt cx="1448435" cy="1146175"/>
          </a:xfrm>
        </p:grpSpPr>
        <p:sp>
          <p:nvSpPr>
            <p:cNvPr id="20" name="object 20"/>
            <p:cNvSpPr/>
            <p:nvPr/>
          </p:nvSpPr>
          <p:spPr>
            <a:xfrm>
              <a:off x="6984884" y="1302471"/>
              <a:ext cx="1442085" cy="1139825"/>
            </a:xfrm>
            <a:custGeom>
              <a:avLst/>
              <a:gdLst/>
              <a:ahLst/>
              <a:cxnLst/>
              <a:rect l="l" t="t" r="r" b="b"/>
              <a:pathLst>
                <a:path w="1442084" h="1139825">
                  <a:moveTo>
                    <a:pt x="1374787" y="0"/>
                  </a:moveTo>
                  <a:lnTo>
                    <a:pt x="67132" y="0"/>
                  </a:lnTo>
                  <a:lnTo>
                    <a:pt x="41003" y="5274"/>
                  </a:lnTo>
                  <a:lnTo>
                    <a:pt x="19664" y="19659"/>
                  </a:lnTo>
                  <a:lnTo>
                    <a:pt x="5276" y="40997"/>
                  </a:lnTo>
                  <a:lnTo>
                    <a:pt x="0" y="67132"/>
                  </a:lnTo>
                  <a:lnTo>
                    <a:pt x="0" y="1072248"/>
                  </a:lnTo>
                  <a:lnTo>
                    <a:pt x="5276" y="1098377"/>
                  </a:lnTo>
                  <a:lnTo>
                    <a:pt x="19664" y="1119716"/>
                  </a:lnTo>
                  <a:lnTo>
                    <a:pt x="41003" y="1134104"/>
                  </a:lnTo>
                  <a:lnTo>
                    <a:pt x="67132" y="1139380"/>
                  </a:lnTo>
                  <a:lnTo>
                    <a:pt x="1374787" y="1139380"/>
                  </a:lnTo>
                  <a:lnTo>
                    <a:pt x="1400916" y="1134104"/>
                  </a:lnTo>
                  <a:lnTo>
                    <a:pt x="1422255" y="1119716"/>
                  </a:lnTo>
                  <a:lnTo>
                    <a:pt x="1436643" y="1098377"/>
                  </a:lnTo>
                  <a:lnTo>
                    <a:pt x="1441919" y="1072248"/>
                  </a:lnTo>
                  <a:lnTo>
                    <a:pt x="1441919" y="67132"/>
                  </a:lnTo>
                  <a:lnTo>
                    <a:pt x="1436643" y="40997"/>
                  </a:lnTo>
                  <a:lnTo>
                    <a:pt x="1422255" y="19659"/>
                  </a:lnTo>
                  <a:lnTo>
                    <a:pt x="1400916" y="5274"/>
                  </a:lnTo>
                  <a:lnTo>
                    <a:pt x="137478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6984884" y="1302471"/>
              <a:ext cx="1442085" cy="1139825"/>
            </a:xfrm>
            <a:custGeom>
              <a:avLst/>
              <a:gdLst/>
              <a:ahLst/>
              <a:cxnLst/>
              <a:rect l="l" t="t" r="r" b="b"/>
              <a:pathLst>
                <a:path w="1442084" h="1139825">
                  <a:moveTo>
                    <a:pt x="1374787" y="1139380"/>
                  </a:moveTo>
                  <a:lnTo>
                    <a:pt x="67132" y="1139380"/>
                  </a:lnTo>
                  <a:lnTo>
                    <a:pt x="41003" y="1134104"/>
                  </a:lnTo>
                  <a:lnTo>
                    <a:pt x="19664" y="1119716"/>
                  </a:lnTo>
                  <a:lnTo>
                    <a:pt x="5276" y="1098377"/>
                  </a:lnTo>
                  <a:lnTo>
                    <a:pt x="0" y="1072248"/>
                  </a:lnTo>
                  <a:lnTo>
                    <a:pt x="0" y="67132"/>
                  </a:lnTo>
                  <a:lnTo>
                    <a:pt x="5276" y="40997"/>
                  </a:lnTo>
                  <a:lnTo>
                    <a:pt x="19664" y="19659"/>
                  </a:lnTo>
                  <a:lnTo>
                    <a:pt x="41003" y="5274"/>
                  </a:lnTo>
                  <a:lnTo>
                    <a:pt x="67132" y="0"/>
                  </a:lnTo>
                  <a:lnTo>
                    <a:pt x="1374787" y="0"/>
                  </a:lnTo>
                  <a:lnTo>
                    <a:pt x="1400916" y="5274"/>
                  </a:lnTo>
                  <a:lnTo>
                    <a:pt x="1422255" y="19659"/>
                  </a:lnTo>
                  <a:lnTo>
                    <a:pt x="1436643" y="40997"/>
                  </a:lnTo>
                  <a:lnTo>
                    <a:pt x="1441919" y="67132"/>
                  </a:lnTo>
                  <a:lnTo>
                    <a:pt x="1441919" y="1072248"/>
                  </a:lnTo>
                  <a:lnTo>
                    <a:pt x="1436643" y="1098377"/>
                  </a:lnTo>
                  <a:lnTo>
                    <a:pt x="1422255" y="1119716"/>
                  </a:lnTo>
                  <a:lnTo>
                    <a:pt x="1400916" y="1134104"/>
                  </a:lnTo>
                  <a:lnTo>
                    <a:pt x="1374787" y="1139380"/>
                  </a:lnTo>
                  <a:close/>
                </a:path>
              </a:pathLst>
            </a:custGeom>
            <a:ln w="635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2" name="object 2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102187" y="1310289"/>
              <a:ext cx="1207247" cy="979226"/>
            </a:xfrm>
            <a:prstGeom prst="rect">
              <a:avLst/>
            </a:prstGeom>
          </p:spPr>
        </p:pic>
      </p:grpSp>
      <p:grpSp>
        <p:nvGrpSpPr>
          <p:cNvPr id="23" name="object 23"/>
          <p:cNvGrpSpPr/>
          <p:nvPr/>
        </p:nvGrpSpPr>
        <p:grpSpPr>
          <a:xfrm>
            <a:off x="6981709" y="2534716"/>
            <a:ext cx="1448435" cy="1146175"/>
            <a:chOff x="6981709" y="2534716"/>
            <a:chExt cx="1448435" cy="1146175"/>
          </a:xfrm>
        </p:grpSpPr>
        <p:sp>
          <p:nvSpPr>
            <p:cNvPr id="24" name="object 24"/>
            <p:cNvSpPr/>
            <p:nvPr/>
          </p:nvSpPr>
          <p:spPr>
            <a:xfrm>
              <a:off x="6984884" y="2537891"/>
              <a:ext cx="1442085" cy="1139825"/>
            </a:xfrm>
            <a:custGeom>
              <a:avLst/>
              <a:gdLst/>
              <a:ahLst/>
              <a:cxnLst/>
              <a:rect l="l" t="t" r="r" b="b"/>
              <a:pathLst>
                <a:path w="1442084" h="1139825">
                  <a:moveTo>
                    <a:pt x="1374787" y="0"/>
                  </a:moveTo>
                  <a:lnTo>
                    <a:pt x="67132" y="0"/>
                  </a:lnTo>
                  <a:lnTo>
                    <a:pt x="41003" y="5276"/>
                  </a:lnTo>
                  <a:lnTo>
                    <a:pt x="19664" y="19664"/>
                  </a:lnTo>
                  <a:lnTo>
                    <a:pt x="5276" y="41003"/>
                  </a:lnTo>
                  <a:lnTo>
                    <a:pt x="0" y="67132"/>
                  </a:lnTo>
                  <a:lnTo>
                    <a:pt x="0" y="1072248"/>
                  </a:lnTo>
                  <a:lnTo>
                    <a:pt x="5276" y="1098377"/>
                  </a:lnTo>
                  <a:lnTo>
                    <a:pt x="19664" y="1119716"/>
                  </a:lnTo>
                  <a:lnTo>
                    <a:pt x="41003" y="1134104"/>
                  </a:lnTo>
                  <a:lnTo>
                    <a:pt x="67132" y="1139380"/>
                  </a:lnTo>
                  <a:lnTo>
                    <a:pt x="1374787" y="1139380"/>
                  </a:lnTo>
                  <a:lnTo>
                    <a:pt x="1400916" y="1134104"/>
                  </a:lnTo>
                  <a:lnTo>
                    <a:pt x="1422255" y="1119716"/>
                  </a:lnTo>
                  <a:lnTo>
                    <a:pt x="1436643" y="1098377"/>
                  </a:lnTo>
                  <a:lnTo>
                    <a:pt x="1441919" y="1072248"/>
                  </a:lnTo>
                  <a:lnTo>
                    <a:pt x="1441919" y="67132"/>
                  </a:lnTo>
                  <a:lnTo>
                    <a:pt x="1436643" y="41003"/>
                  </a:lnTo>
                  <a:lnTo>
                    <a:pt x="1422255" y="19664"/>
                  </a:lnTo>
                  <a:lnTo>
                    <a:pt x="1400916" y="5276"/>
                  </a:lnTo>
                  <a:lnTo>
                    <a:pt x="137478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6984884" y="2537891"/>
              <a:ext cx="1442085" cy="1139825"/>
            </a:xfrm>
            <a:custGeom>
              <a:avLst/>
              <a:gdLst/>
              <a:ahLst/>
              <a:cxnLst/>
              <a:rect l="l" t="t" r="r" b="b"/>
              <a:pathLst>
                <a:path w="1442084" h="1139825">
                  <a:moveTo>
                    <a:pt x="1374787" y="1139380"/>
                  </a:moveTo>
                  <a:lnTo>
                    <a:pt x="67132" y="1139380"/>
                  </a:lnTo>
                  <a:lnTo>
                    <a:pt x="41003" y="1134104"/>
                  </a:lnTo>
                  <a:lnTo>
                    <a:pt x="19664" y="1119716"/>
                  </a:lnTo>
                  <a:lnTo>
                    <a:pt x="5276" y="1098377"/>
                  </a:lnTo>
                  <a:lnTo>
                    <a:pt x="0" y="1072248"/>
                  </a:lnTo>
                  <a:lnTo>
                    <a:pt x="0" y="67132"/>
                  </a:lnTo>
                  <a:lnTo>
                    <a:pt x="5276" y="41003"/>
                  </a:lnTo>
                  <a:lnTo>
                    <a:pt x="19664" y="19664"/>
                  </a:lnTo>
                  <a:lnTo>
                    <a:pt x="41003" y="5276"/>
                  </a:lnTo>
                  <a:lnTo>
                    <a:pt x="67132" y="0"/>
                  </a:lnTo>
                  <a:lnTo>
                    <a:pt x="1374787" y="0"/>
                  </a:lnTo>
                  <a:lnTo>
                    <a:pt x="1400916" y="5276"/>
                  </a:lnTo>
                  <a:lnTo>
                    <a:pt x="1422255" y="19664"/>
                  </a:lnTo>
                  <a:lnTo>
                    <a:pt x="1436643" y="41003"/>
                  </a:lnTo>
                  <a:lnTo>
                    <a:pt x="1441919" y="67132"/>
                  </a:lnTo>
                  <a:lnTo>
                    <a:pt x="1441919" y="1072248"/>
                  </a:lnTo>
                  <a:lnTo>
                    <a:pt x="1436643" y="1098377"/>
                  </a:lnTo>
                  <a:lnTo>
                    <a:pt x="1422255" y="1119716"/>
                  </a:lnTo>
                  <a:lnTo>
                    <a:pt x="1400916" y="1134104"/>
                  </a:lnTo>
                  <a:lnTo>
                    <a:pt x="1374787" y="1139380"/>
                  </a:lnTo>
                  <a:close/>
                </a:path>
              </a:pathLst>
            </a:custGeom>
            <a:ln w="635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6" name="object 2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135816" y="2656941"/>
              <a:ext cx="1139934" cy="780763"/>
            </a:xfrm>
            <a:prstGeom prst="rect">
              <a:avLst/>
            </a:prstGeom>
          </p:spPr>
        </p:pic>
      </p:grpSp>
      <p:grpSp>
        <p:nvGrpSpPr>
          <p:cNvPr id="27" name="object 27"/>
          <p:cNvGrpSpPr/>
          <p:nvPr/>
        </p:nvGrpSpPr>
        <p:grpSpPr>
          <a:xfrm>
            <a:off x="8509130" y="1299296"/>
            <a:ext cx="1448435" cy="2400300"/>
            <a:chOff x="8509130" y="1299296"/>
            <a:chExt cx="1448435" cy="2400300"/>
          </a:xfrm>
        </p:grpSpPr>
        <p:sp>
          <p:nvSpPr>
            <p:cNvPr id="28" name="object 28"/>
            <p:cNvSpPr/>
            <p:nvPr/>
          </p:nvSpPr>
          <p:spPr>
            <a:xfrm>
              <a:off x="8512305" y="2537891"/>
              <a:ext cx="1442085" cy="1139825"/>
            </a:xfrm>
            <a:custGeom>
              <a:avLst/>
              <a:gdLst/>
              <a:ahLst/>
              <a:cxnLst/>
              <a:rect l="l" t="t" r="r" b="b"/>
              <a:pathLst>
                <a:path w="1442084" h="1139825">
                  <a:moveTo>
                    <a:pt x="1374787" y="0"/>
                  </a:moveTo>
                  <a:lnTo>
                    <a:pt x="67132" y="0"/>
                  </a:lnTo>
                  <a:lnTo>
                    <a:pt x="41003" y="5276"/>
                  </a:lnTo>
                  <a:lnTo>
                    <a:pt x="19664" y="19664"/>
                  </a:lnTo>
                  <a:lnTo>
                    <a:pt x="5276" y="41003"/>
                  </a:lnTo>
                  <a:lnTo>
                    <a:pt x="0" y="67132"/>
                  </a:lnTo>
                  <a:lnTo>
                    <a:pt x="0" y="1072248"/>
                  </a:lnTo>
                  <a:lnTo>
                    <a:pt x="5276" y="1098377"/>
                  </a:lnTo>
                  <a:lnTo>
                    <a:pt x="19664" y="1119716"/>
                  </a:lnTo>
                  <a:lnTo>
                    <a:pt x="41003" y="1134104"/>
                  </a:lnTo>
                  <a:lnTo>
                    <a:pt x="67132" y="1139380"/>
                  </a:lnTo>
                  <a:lnTo>
                    <a:pt x="1374787" y="1139380"/>
                  </a:lnTo>
                  <a:lnTo>
                    <a:pt x="1400916" y="1134104"/>
                  </a:lnTo>
                  <a:lnTo>
                    <a:pt x="1422255" y="1119716"/>
                  </a:lnTo>
                  <a:lnTo>
                    <a:pt x="1436643" y="1098377"/>
                  </a:lnTo>
                  <a:lnTo>
                    <a:pt x="1441919" y="1072248"/>
                  </a:lnTo>
                  <a:lnTo>
                    <a:pt x="1441919" y="67132"/>
                  </a:lnTo>
                  <a:lnTo>
                    <a:pt x="1436643" y="41003"/>
                  </a:lnTo>
                  <a:lnTo>
                    <a:pt x="1422255" y="19664"/>
                  </a:lnTo>
                  <a:lnTo>
                    <a:pt x="1400916" y="5276"/>
                  </a:lnTo>
                  <a:lnTo>
                    <a:pt x="137478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8512305" y="2537891"/>
              <a:ext cx="1442085" cy="1139825"/>
            </a:xfrm>
            <a:custGeom>
              <a:avLst/>
              <a:gdLst/>
              <a:ahLst/>
              <a:cxnLst/>
              <a:rect l="l" t="t" r="r" b="b"/>
              <a:pathLst>
                <a:path w="1442084" h="1139825">
                  <a:moveTo>
                    <a:pt x="1374787" y="1139380"/>
                  </a:moveTo>
                  <a:lnTo>
                    <a:pt x="67132" y="1139380"/>
                  </a:lnTo>
                  <a:lnTo>
                    <a:pt x="41003" y="1134104"/>
                  </a:lnTo>
                  <a:lnTo>
                    <a:pt x="19664" y="1119716"/>
                  </a:lnTo>
                  <a:lnTo>
                    <a:pt x="5276" y="1098377"/>
                  </a:lnTo>
                  <a:lnTo>
                    <a:pt x="0" y="1072248"/>
                  </a:lnTo>
                  <a:lnTo>
                    <a:pt x="0" y="67132"/>
                  </a:lnTo>
                  <a:lnTo>
                    <a:pt x="5276" y="41003"/>
                  </a:lnTo>
                  <a:lnTo>
                    <a:pt x="19664" y="19664"/>
                  </a:lnTo>
                  <a:lnTo>
                    <a:pt x="41003" y="5276"/>
                  </a:lnTo>
                  <a:lnTo>
                    <a:pt x="67132" y="0"/>
                  </a:lnTo>
                  <a:lnTo>
                    <a:pt x="1374787" y="0"/>
                  </a:lnTo>
                  <a:lnTo>
                    <a:pt x="1400916" y="5276"/>
                  </a:lnTo>
                  <a:lnTo>
                    <a:pt x="1422255" y="19664"/>
                  </a:lnTo>
                  <a:lnTo>
                    <a:pt x="1436643" y="41003"/>
                  </a:lnTo>
                  <a:lnTo>
                    <a:pt x="1441919" y="67132"/>
                  </a:lnTo>
                  <a:lnTo>
                    <a:pt x="1441919" y="1072248"/>
                  </a:lnTo>
                  <a:lnTo>
                    <a:pt x="1436643" y="1098377"/>
                  </a:lnTo>
                  <a:lnTo>
                    <a:pt x="1422255" y="1119716"/>
                  </a:lnTo>
                  <a:lnTo>
                    <a:pt x="1400916" y="1134104"/>
                  </a:lnTo>
                  <a:lnTo>
                    <a:pt x="1374787" y="1139380"/>
                  </a:lnTo>
                  <a:close/>
                </a:path>
              </a:pathLst>
            </a:custGeom>
            <a:ln w="635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8512305" y="1302471"/>
              <a:ext cx="1442085" cy="1139825"/>
            </a:xfrm>
            <a:custGeom>
              <a:avLst/>
              <a:gdLst/>
              <a:ahLst/>
              <a:cxnLst/>
              <a:rect l="l" t="t" r="r" b="b"/>
              <a:pathLst>
                <a:path w="1442084" h="1139825">
                  <a:moveTo>
                    <a:pt x="1374787" y="0"/>
                  </a:moveTo>
                  <a:lnTo>
                    <a:pt x="67132" y="0"/>
                  </a:lnTo>
                  <a:lnTo>
                    <a:pt x="41003" y="5274"/>
                  </a:lnTo>
                  <a:lnTo>
                    <a:pt x="19664" y="19659"/>
                  </a:lnTo>
                  <a:lnTo>
                    <a:pt x="5276" y="40997"/>
                  </a:lnTo>
                  <a:lnTo>
                    <a:pt x="0" y="67132"/>
                  </a:lnTo>
                  <a:lnTo>
                    <a:pt x="0" y="1072248"/>
                  </a:lnTo>
                  <a:lnTo>
                    <a:pt x="5276" y="1098377"/>
                  </a:lnTo>
                  <a:lnTo>
                    <a:pt x="19664" y="1119716"/>
                  </a:lnTo>
                  <a:lnTo>
                    <a:pt x="41003" y="1134104"/>
                  </a:lnTo>
                  <a:lnTo>
                    <a:pt x="67132" y="1139380"/>
                  </a:lnTo>
                  <a:lnTo>
                    <a:pt x="1374787" y="1139380"/>
                  </a:lnTo>
                  <a:lnTo>
                    <a:pt x="1400916" y="1134104"/>
                  </a:lnTo>
                  <a:lnTo>
                    <a:pt x="1422255" y="1119716"/>
                  </a:lnTo>
                  <a:lnTo>
                    <a:pt x="1436643" y="1098377"/>
                  </a:lnTo>
                  <a:lnTo>
                    <a:pt x="1441919" y="1072248"/>
                  </a:lnTo>
                  <a:lnTo>
                    <a:pt x="1441919" y="67132"/>
                  </a:lnTo>
                  <a:lnTo>
                    <a:pt x="1436643" y="40997"/>
                  </a:lnTo>
                  <a:lnTo>
                    <a:pt x="1422255" y="19659"/>
                  </a:lnTo>
                  <a:lnTo>
                    <a:pt x="1400916" y="5274"/>
                  </a:lnTo>
                  <a:lnTo>
                    <a:pt x="137478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8512305" y="1302471"/>
              <a:ext cx="1442085" cy="1139825"/>
            </a:xfrm>
            <a:custGeom>
              <a:avLst/>
              <a:gdLst/>
              <a:ahLst/>
              <a:cxnLst/>
              <a:rect l="l" t="t" r="r" b="b"/>
              <a:pathLst>
                <a:path w="1442084" h="1139825">
                  <a:moveTo>
                    <a:pt x="1374787" y="1139380"/>
                  </a:moveTo>
                  <a:lnTo>
                    <a:pt x="67132" y="1139380"/>
                  </a:lnTo>
                  <a:lnTo>
                    <a:pt x="41003" y="1134104"/>
                  </a:lnTo>
                  <a:lnTo>
                    <a:pt x="19664" y="1119716"/>
                  </a:lnTo>
                  <a:lnTo>
                    <a:pt x="5276" y="1098377"/>
                  </a:lnTo>
                  <a:lnTo>
                    <a:pt x="0" y="1072248"/>
                  </a:lnTo>
                  <a:lnTo>
                    <a:pt x="0" y="67132"/>
                  </a:lnTo>
                  <a:lnTo>
                    <a:pt x="5276" y="40997"/>
                  </a:lnTo>
                  <a:lnTo>
                    <a:pt x="19664" y="19659"/>
                  </a:lnTo>
                  <a:lnTo>
                    <a:pt x="41003" y="5274"/>
                  </a:lnTo>
                  <a:lnTo>
                    <a:pt x="67132" y="0"/>
                  </a:lnTo>
                  <a:lnTo>
                    <a:pt x="1374787" y="0"/>
                  </a:lnTo>
                  <a:lnTo>
                    <a:pt x="1400916" y="5274"/>
                  </a:lnTo>
                  <a:lnTo>
                    <a:pt x="1422255" y="19659"/>
                  </a:lnTo>
                  <a:lnTo>
                    <a:pt x="1436643" y="40997"/>
                  </a:lnTo>
                  <a:lnTo>
                    <a:pt x="1441919" y="67132"/>
                  </a:lnTo>
                  <a:lnTo>
                    <a:pt x="1441919" y="1072248"/>
                  </a:lnTo>
                  <a:lnTo>
                    <a:pt x="1436643" y="1098377"/>
                  </a:lnTo>
                  <a:lnTo>
                    <a:pt x="1422255" y="1119716"/>
                  </a:lnTo>
                  <a:lnTo>
                    <a:pt x="1400916" y="1134104"/>
                  </a:lnTo>
                  <a:lnTo>
                    <a:pt x="1374787" y="1139380"/>
                  </a:lnTo>
                  <a:close/>
                </a:path>
              </a:pathLst>
            </a:custGeom>
            <a:ln w="635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2" name="object 3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604530" y="2447151"/>
              <a:ext cx="1286989" cy="1252371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538752" y="1467771"/>
              <a:ext cx="1389015" cy="742878"/>
            </a:xfrm>
            <a:prstGeom prst="rect">
              <a:avLst/>
            </a:prstGeom>
          </p:spPr>
        </p:pic>
      </p:grpSp>
      <p:grpSp>
        <p:nvGrpSpPr>
          <p:cNvPr id="34" name="object 34"/>
          <p:cNvGrpSpPr/>
          <p:nvPr/>
        </p:nvGrpSpPr>
        <p:grpSpPr>
          <a:xfrm>
            <a:off x="10036552" y="5005560"/>
            <a:ext cx="1448435" cy="1146175"/>
            <a:chOff x="10036552" y="5005560"/>
            <a:chExt cx="1448435" cy="1146175"/>
          </a:xfrm>
        </p:grpSpPr>
        <p:sp>
          <p:nvSpPr>
            <p:cNvPr id="35" name="object 35"/>
            <p:cNvSpPr/>
            <p:nvPr/>
          </p:nvSpPr>
          <p:spPr>
            <a:xfrm>
              <a:off x="10039727" y="5008735"/>
              <a:ext cx="1442085" cy="1139825"/>
            </a:xfrm>
            <a:custGeom>
              <a:avLst/>
              <a:gdLst/>
              <a:ahLst/>
              <a:cxnLst/>
              <a:rect l="l" t="t" r="r" b="b"/>
              <a:pathLst>
                <a:path w="1442084" h="1139825">
                  <a:moveTo>
                    <a:pt x="1374787" y="0"/>
                  </a:moveTo>
                  <a:lnTo>
                    <a:pt x="67132" y="0"/>
                  </a:lnTo>
                  <a:lnTo>
                    <a:pt x="41003" y="5276"/>
                  </a:lnTo>
                  <a:lnTo>
                    <a:pt x="19664" y="19664"/>
                  </a:lnTo>
                  <a:lnTo>
                    <a:pt x="5276" y="41003"/>
                  </a:lnTo>
                  <a:lnTo>
                    <a:pt x="0" y="67132"/>
                  </a:lnTo>
                  <a:lnTo>
                    <a:pt x="0" y="1072248"/>
                  </a:lnTo>
                  <a:lnTo>
                    <a:pt x="5276" y="1098377"/>
                  </a:lnTo>
                  <a:lnTo>
                    <a:pt x="19664" y="1119716"/>
                  </a:lnTo>
                  <a:lnTo>
                    <a:pt x="41003" y="1134104"/>
                  </a:lnTo>
                  <a:lnTo>
                    <a:pt x="67132" y="1139380"/>
                  </a:lnTo>
                  <a:lnTo>
                    <a:pt x="1374787" y="1139380"/>
                  </a:lnTo>
                  <a:lnTo>
                    <a:pt x="1400916" y="1134104"/>
                  </a:lnTo>
                  <a:lnTo>
                    <a:pt x="1422255" y="1119716"/>
                  </a:lnTo>
                  <a:lnTo>
                    <a:pt x="1436643" y="1098377"/>
                  </a:lnTo>
                  <a:lnTo>
                    <a:pt x="1441919" y="1072248"/>
                  </a:lnTo>
                  <a:lnTo>
                    <a:pt x="1441919" y="67132"/>
                  </a:lnTo>
                  <a:lnTo>
                    <a:pt x="1436643" y="41003"/>
                  </a:lnTo>
                  <a:lnTo>
                    <a:pt x="1422255" y="19664"/>
                  </a:lnTo>
                  <a:lnTo>
                    <a:pt x="1400916" y="5276"/>
                  </a:lnTo>
                  <a:lnTo>
                    <a:pt x="137478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10039727" y="5008735"/>
              <a:ext cx="1442085" cy="1139825"/>
            </a:xfrm>
            <a:custGeom>
              <a:avLst/>
              <a:gdLst/>
              <a:ahLst/>
              <a:cxnLst/>
              <a:rect l="l" t="t" r="r" b="b"/>
              <a:pathLst>
                <a:path w="1442084" h="1139825">
                  <a:moveTo>
                    <a:pt x="1374787" y="1139380"/>
                  </a:moveTo>
                  <a:lnTo>
                    <a:pt x="67132" y="1139380"/>
                  </a:lnTo>
                  <a:lnTo>
                    <a:pt x="41003" y="1134104"/>
                  </a:lnTo>
                  <a:lnTo>
                    <a:pt x="19664" y="1119716"/>
                  </a:lnTo>
                  <a:lnTo>
                    <a:pt x="5276" y="1098377"/>
                  </a:lnTo>
                  <a:lnTo>
                    <a:pt x="0" y="1072248"/>
                  </a:lnTo>
                  <a:lnTo>
                    <a:pt x="0" y="67132"/>
                  </a:lnTo>
                  <a:lnTo>
                    <a:pt x="5276" y="41003"/>
                  </a:lnTo>
                  <a:lnTo>
                    <a:pt x="19664" y="19664"/>
                  </a:lnTo>
                  <a:lnTo>
                    <a:pt x="41003" y="5276"/>
                  </a:lnTo>
                  <a:lnTo>
                    <a:pt x="67132" y="0"/>
                  </a:lnTo>
                  <a:lnTo>
                    <a:pt x="1374787" y="0"/>
                  </a:lnTo>
                  <a:lnTo>
                    <a:pt x="1400916" y="5276"/>
                  </a:lnTo>
                  <a:lnTo>
                    <a:pt x="1422255" y="19664"/>
                  </a:lnTo>
                  <a:lnTo>
                    <a:pt x="1436643" y="41003"/>
                  </a:lnTo>
                  <a:lnTo>
                    <a:pt x="1441919" y="67132"/>
                  </a:lnTo>
                  <a:lnTo>
                    <a:pt x="1441919" y="1072248"/>
                  </a:lnTo>
                  <a:lnTo>
                    <a:pt x="1436643" y="1098377"/>
                  </a:lnTo>
                  <a:lnTo>
                    <a:pt x="1422255" y="1119716"/>
                  </a:lnTo>
                  <a:lnTo>
                    <a:pt x="1400916" y="1134104"/>
                  </a:lnTo>
                  <a:lnTo>
                    <a:pt x="1374787" y="1139380"/>
                  </a:lnTo>
                  <a:close/>
                </a:path>
              </a:pathLst>
            </a:custGeom>
            <a:ln w="635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7" name="object 3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132457" y="5121022"/>
              <a:ext cx="1299035" cy="777040"/>
            </a:xfrm>
            <a:prstGeom prst="rect">
              <a:avLst/>
            </a:prstGeom>
          </p:spPr>
        </p:pic>
      </p:grpSp>
      <p:grpSp>
        <p:nvGrpSpPr>
          <p:cNvPr id="38" name="object 38"/>
          <p:cNvGrpSpPr/>
          <p:nvPr/>
        </p:nvGrpSpPr>
        <p:grpSpPr>
          <a:xfrm>
            <a:off x="8509130" y="5005560"/>
            <a:ext cx="1448435" cy="1146175"/>
            <a:chOff x="8509130" y="5005560"/>
            <a:chExt cx="1448435" cy="1146175"/>
          </a:xfrm>
        </p:grpSpPr>
        <p:sp>
          <p:nvSpPr>
            <p:cNvPr id="39" name="object 39"/>
            <p:cNvSpPr/>
            <p:nvPr/>
          </p:nvSpPr>
          <p:spPr>
            <a:xfrm>
              <a:off x="8512305" y="5008735"/>
              <a:ext cx="1442085" cy="1139825"/>
            </a:xfrm>
            <a:custGeom>
              <a:avLst/>
              <a:gdLst/>
              <a:ahLst/>
              <a:cxnLst/>
              <a:rect l="l" t="t" r="r" b="b"/>
              <a:pathLst>
                <a:path w="1442084" h="1139825">
                  <a:moveTo>
                    <a:pt x="1374787" y="0"/>
                  </a:moveTo>
                  <a:lnTo>
                    <a:pt x="67132" y="0"/>
                  </a:lnTo>
                  <a:lnTo>
                    <a:pt x="41003" y="5276"/>
                  </a:lnTo>
                  <a:lnTo>
                    <a:pt x="19664" y="19664"/>
                  </a:lnTo>
                  <a:lnTo>
                    <a:pt x="5276" y="41003"/>
                  </a:lnTo>
                  <a:lnTo>
                    <a:pt x="0" y="67132"/>
                  </a:lnTo>
                  <a:lnTo>
                    <a:pt x="0" y="1072248"/>
                  </a:lnTo>
                  <a:lnTo>
                    <a:pt x="5276" y="1098377"/>
                  </a:lnTo>
                  <a:lnTo>
                    <a:pt x="19664" y="1119716"/>
                  </a:lnTo>
                  <a:lnTo>
                    <a:pt x="41003" y="1134104"/>
                  </a:lnTo>
                  <a:lnTo>
                    <a:pt x="67132" y="1139380"/>
                  </a:lnTo>
                  <a:lnTo>
                    <a:pt x="1374787" y="1139380"/>
                  </a:lnTo>
                  <a:lnTo>
                    <a:pt x="1400916" y="1134104"/>
                  </a:lnTo>
                  <a:lnTo>
                    <a:pt x="1422255" y="1119716"/>
                  </a:lnTo>
                  <a:lnTo>
                    <a:pt x="1436643" y="1098377"/>
                  </a:lnTo>
                  <a:lnTo>
                    <a:pt x="1441919" y="1072248"/>
                  </a:lnTo>
                  <a:lnTo>
                    <a:pt x="1441919" y="67132"/>
                  </a:lnTo>
                  <a:lnTo>
                    <a:pt x="1436643" y="41003"/>
                  </a:lnTo>
                  <a:lnTo>
                    <a:pt x="1422255" y="19664"/>
                  </a:lnTo>
                  <a:lnTo>
                    <a:pt x="1400916" y="5276"/>
                  </a:lnTo>
                  <a:lnTo>
                    <a:pt x="137478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8512305" y="5008735"/>
              <a:ext cx="1442085" cy="1139825"/>
            </a:xfrm>
            <a:custGeom>
              <a:avLst/>
              <a:gdLst/>
              <a:ahLst/>
              <a:cxnLst/>
              <a:rect l="l" t="t" r="r" b="b"/>
              <a:pathLst>
                <a:path w="1442084" h="1139825">
                  <a:moveTo>
                    <a:pt x="1374787" y="1139380"/>
                  </a:moveTo>
                  <a:lnTo>
                    <a:pt x="67132" y="1139380"/>
                  </a:lnTo>
                  <a:lnTo>
                    <a:pt x="41003" y="1134104"/>
                  </a:lnTo>
                  <a:lnTo>
                    <a:pt x="19664" y="1119716"/>
                  </a:lnTo>
                  <a:lnTo>
                    <a:pt x="5276" y="1098377"/>
                  </a:lnTo>
                  <a:lnTo>
                    <a:pt x="0" y="1072248"/>
                  </a:lnTo>
                  <a:lnTo>
                    <a:pt x="0" y="67132"/>
                  </a:lnTo>
                  <a:lnTo>
                    <a:pt x="5276" y="41003"/>
                  </a:lnTo>
                  <a:lnTo>
                    <a:pt x="19664" y="19664"/>
                  </a:lnTo>
                  <a:lnTo>
                    <a:pt x="41003" y="5276"/>
                  </a:lnTo>
                  <a:lnTo>
                    <a:pt x="67132" y="0"/>
                  </a:lnTo>
                  <a:lnTo>
                    <a:pt x="1374787" y="0"/>
                  </a:lnTo>
                  <a:lnTo>
                    <a:pt x="1400916" y="5276"/>
                  </a:lnTo>
                  <a:lnTo>
                    <a:pt x="1422255" y="19664"/>
                  </a:lnTo>
                  <a:lnTo>
                    <a:pt x="1436643" y="41003"/>
                  </a:lnTo>
                  <a:lnTo>
                    <a:pt x="1441919" y="67132"/>
                  </a:lnTo>
                  <a:lnTo>
                    <a:pt x="1441919" y="1072248"/>
                  </a:lnTo>
                  <a:lnTo>
                    <a:pt x="1436643" y="1098377"/>
                  </a:lnTo>
                  <a:lnTo>
                    <a:pt x="1422255" y="1119716"/>
                  </a:lnTo>
                  <a:lnTo>
                    <a:pt x="1400916" y="1134104"/>
                  </a:lnTo>
                  <a:lnTo>
                    <a:pt x="1374787" y="1139380"/>
                  </a:lnTo>
                  <a:close/>
                </a:path>
              </a:pathLst>
            </a:custGeom>
            <a:ln w="635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1" name="object 4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854222" y="5051766"/>
              <a:ext cx="800708" cy="932957"/>
            </a:xfrm>
            <a:prstGeom prst="rect">
              <a:avLst/>
            </a:prstGeom>
          </p:spPr>
        </p:pic>
      </p:grpSp>
      <p:grpSp>
        <p:nvGrpSpPr>
          <p:cNvPr id="42" name="object 42"/>
          <p:cNvGrpSpPr/>
          <p:nvPr/>
        </p:nvGrpSpPr>
        <p:grpSpPr>
          <a:xfrm>
            <a:off x="6981709" y="3770138"/>
            <a:ext cx="1448435" cy="2435860"/>
            <a:chOff x="6981709" y="3770138"/>
            <a:chExt cx="1448435" cy="2435860"/>
          </a:xfrm>
        </p:grpSpPr>
        <p:sp>
          <p:nvSpPr>
            <p:cNvPr id="43" name="object 43"/>
            <p:cNvSpPr/>
            <p:nvPr/>
          </p:nvSpPr>
          <p:spPr>
            <a:xfrm>
              <a:off x="6984884" y="3773313"/>
              <a:ext cx="1442085" cy="1139825"/>
            </a:xfrm>
            <a:custGeom>
              <a:avLst/>
              <a:gdLst/>
              <a:ahLst/>
              <a:cxnLst/>
              <a:rect l="l" t="t" r="r" b="b"/>
              <a:pathLst>
                <a:path w="1442084" h="1139825">
                  <a:moveTo>
                    <a:pt x="1374787" y="0"/>
                  </a:moveTo>
                  <a:lnTo>
                    <a:pt x="67132" y="0"/>
                  </a:lnTo>
                  <a:lnTo>
                    <a:pt x="41003" y="5276"/>
                  </a:lnTo>
                  <a:lnTo>
                    <a:pt x="19664" y="19664"/>
                  </a:lnTo>
                  <a:lnTo>
                    <a:pt x="5276" y="41003"/>
                  </a:lnTo>
                  <a:lnTo>
                    <a:pt x="0" y="67132"/>
                  </a:lnTo>
                  <a:lnTo>
                    <a:pt x="0" y="1072248"/>
                  </a:lnTo>
                  <a:lnTo>
                    <a:pt x="5276" y="1098377"/>
                  </a:lnTo>
                  <a:lnTo>
                    <a:pt x="19664" y="1119716"/>
                  </a:lnTo>
                  <a:lnTo>
                    <a:pt x="41003" y="1134104"/>
                  </a:lnTo>
                  <a:lnTo>
                    <a:pt x="67132" y="1139380"/>
                  </a:lnTo>
                  <a:lnTo>
                    <a:pt x="1374787" y="1139380"/>
                  </a:lnTo>
                  <a:lnTo>
                    <a:pt x="1400916" y="1134104"/>
                  </a:lnTo>
                  <a:lnTo>
                    <a:pt x="1422255" y="1119716"/>
                  </a:lnTo>
                  <a:lnTo>
                    <a:pt x="1436643" y="1098377"/>
                  </a:lnTo>
                  <a:lnTo>
                    <a:pt x="1441919" y="1072248"/>
                  </a:lnTo>
                  <a:lnTo>
                    <a:pt x="1441919" y="67132"/>
                  </a:lnTo>
                  <a:lnTo>
                    <a:pt x="1436643" y="41003"/>
                  </a:lnTo>
                  <a:lnTo>
                    <a:pt x="1422255" y="19664"/>
                  </a:lnTo>
                  <a:lnTo>
                    <a:pt x="1400916" y="5276"/>
                  </a:lnTo>
                  <a:lnTo>
                    <a:pt x="137478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6984884" y="3773313"/>
              <a:ext cx="1442085" cy="1139825"/>
            </a:xfrm>
            <a:custGeom>
              <a:avLst/>
              <a:gdLst/>
              <a:ahLst/>
              <a:cxnLst/>
              <a:rect l="l" t="t" r="r" b="b"/>
              <a:pathLst>
                <a:path w="1442084" h="1139825">
                  <a:moveTo>
                    <a:pt x="1374787" y="1139380"/>
                  </a:moveTo>
                  <a:lnTo>
                    <a:pt x="67132" y="1139380"/>
                  </a:lnTo>
                  <a:lnTo>
                    <a:pt x="41003" y="1134104"/>
                  </a:lnTo>
                  <a:lnTo>
                    <a:pt x="19664" y="1119716"/>
                  </a:lnTo>
                  <a:lnTo>
                    <a:pt x="5276" y="1098377"/>
                  </a:lnTo>
                  <a:lnTo>
                    <a:pt x="0" y="1072248"/>
                  </a:lnTo>
                  <a:lnTo>
                    <a:pt x="0" y="67132"/>
                  </a:lnTo>
                  <a:lnTo>
                    <a:pt x="5276" y="41003"/>
                  </a:lnTo>
                  <a:lnTo>
                    <a:pt x="19664" y="19664"/>
                  </a:lnTo>
                  <a:lnTo>
                    <a:pt x="41003" y="5276"/>
                  </a:lnTo>
                  <a:lnTo>
                    <a:pt x="67132" y="0"/>
                  </a:lnTo>
                  <a:lnTo>
                    <a:pt x="1374787" y="0"/>
                  </a:lnTo>
                  <a:lnTo>
                    <a:pt x="1400916" y="5276"/>
                  </a:lnTo>
                  <a:lnTo>
                    <a:pt x="1422255" y="19664"/>
                  </a:lnTo>
                  <a:lnTo>
                    <a:pt x="1436643" y="41003"/>
                  </a:lnTo>
                  <a:lnTo>
                    <a:pt x="1441919" y="67132"/>
                  </a:lnTo>
                  <a:lnTo>
                    <a:pt x="1441919" y="1072248"/>
                  </a:lnTo>
                  <a:lnTo>
                    <a:pt x="1436643" y="1098377"/>
                  </a:lnTo>
                  <a:lnTo>
                    <a:pt x="1422255" y="1119716"/>
                  </a:lnTo>
                  <a:lnTo>
                    <a:pt x="1400916" y="1134104"/>
                  </a:lnTo>
                  <a:lnTo>
                    <a:pt x="1374787" y="1139380"/>
                  </a:lnTo>
                  <a:close/>
                </a:path>
              </a:pathLst>
            </a:custGeom>
            <a:ln w="635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6984884" y="5008735"/>
              <a:ext cx="1442085" cy="1139825"/>
            </a:xfrm>
            <a:custGeom>
              <a:avLst/>
              <a:gdLst/>
              <a:ahLst/>
              <a:cxnLst/>
              <a:rect l="l" t="t" r="r" b="b"/>
              <a:pathLst>
                <a:path w="1442084" h="1139825">
                  <a:moveTo>
                    <a:pt x="1374787" y="0"/>
                  </a:moveTo>
                  <a:lnTo>
                    <a:pt x="67132" y="0"/>
                  </a:lnTo>
                  <a:lnTo>
                    <a:pt x="41003" y="5276"/>
                  </a:lnTo>
                  <a:lnTo>
                    <a:pt x="19664" y="19664"/>
                  </a:lnTo>
                  <a:lnTo>
                    <a:pt x="5276" y="41003"/>
                  </a:lnTo>
                  <a:lnTo>
                    <a:pt x="0" y="67132"/>
                  </a:lnTo>
                  <a:lnTo>
                    <a:pt x="0" y="1072248"/>
                  </a:lnTo>
                  <a:lnTo>
                    <a:pt x="5276" y="1098377"/>
                  </a:lnTo>
                  <a:lnTo>
                    <a:pt x="19664" y="1119716"/>
                  </a:lnTo>
                  <a:lnTo>
                    <a:pt x="41003" y="1134104"/>
                  </a:lnTo>
                  <a:lnTo>
                    <a:pt x="67132" y="1139380"/>
                  </a:lnTo>
                  <a:lnTo>
                    <a:pt x="1374787" y="1139380"/>
                  </a:lnTo>
                  <a:lnTo>
                    <a:pt x="1400916" y="1134104"/>
                  </a:lnTo>
                  <a:lnTo>
                    <a:pt x="1422255" y="1119716"/>
                  </a:lnTo>
                  <a:lnTo>
                    <a:pt x="1436643" y="1098377"/>
                  </a:lnTo>
                  <a:lnTo>
                    <a:pt x="1441919" y="1072248"/>
                  </a:lnTo>
                  <a:lnTo>
                    <a:pt x="1441919" y="67132"/>
                  </a:lnTo>
                  <a:lnTo>
                    <a:pt x="1436643" y="41003"/>
                  </a:lnTo>
                  <a:lnTo>
                    <a:pt x="1422255" y="19664"/>
                  </a:lnTo>
                  <a:lnTo>
                    <a:pt x="1400916" y="5276"/>
                  </a:lnTo>
                  <a:lnTo>
                    <a:pt x="137478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6" name="object 46"/>
            <p:cNvSpPr/>
            <p:nvPr/>
          </p:nvSpPr>
          <p:spPr>
            <a:xfrm>
              <a:off x="6984884" y="5008735"/>
              <a:ext cx="1442085" cy="1139825"/>
            </a:xfrm>
            <a:custGeom>
              <a:avLst/>
              <a:gdLst/>
              <a:ahLst/>
              <a:cxnLst/>
              <a:rect l="l" t="t" r="r" b="b"/>
              <a:pathLst>
                <a:path w="1442084" h="1139825">
                  <a:moveTo>
                    <a:pt x="1374787" y="1139380"/>
                  </a:moveTo>
                  <a:lnTo>
                    <a:pt x="67132" y="1139380"/>
                  </a:lnTo>
                  <a:lnTo>
                    <a:pt x="41003" y="1134104"/>
                  </a:lnTo>
                  <a:lnTo>
                    <a:pt x="19664" y="1119716"/>
                  </a:lnTo>
                  <a:lnTo>
                    <a:pt x="5276" y="1098377"/>
                  </a:lnTo>
                  <a:lnTo>
                    <a:pt x="0" y="1072248"/>
                  </a:lnTo>
                  <a:lnTo>
                    <a:pt x="0" y="67132"/>
                  </a:lnTo>
                  <a:lnTo>
                    <a:pt x="5276" y="41003"/>
                  </a:lnTo>
                  <a:lnTo>
                    <a:pt x="19664" y="19664"/>
                  </a:lnTo>
                  <a:lnTo>
                    <a:pt x="41003" y="5276"/>
                  </a:lnTo>
                  <a:lnTo>
                    <a:pt x="67132" y="0"/>
                  </a:lnTo>
                  <a:lnTo>
                    <a:pt x="1374787" y="0"/>
                  </a:lnTo>
                  <a:lnTo>
                    <a:pt x="1400916" y="5276"/>
                  </a:lnTo>
                  <a:lnTo>
                    <a:pt x="1422255" y="19664"/>
                  </a:lnTo>
                  <a:lnTo>
                    <a:pt x="1436643" y="41003"/>
                  </a:lnTo>
                  <a:lnTo>
                    <a:pt x="1441919" y="67132"/>
                  </a:lnTo>
                  <a:lnTo>
                    <a:pt x="1441919" y="1072248"/>
                  </a:lnTo>
                  <a:lnTo>
                    <a:pt x="1436643" y="1098377"/>
                  </a:lnTo>
                  <a:lnTo>
                    <a:pt x="1422255" y="1119716"/>
                  </a:lnTo>
                  <a:lnTo>
                    <a:pt x="1400916" y="1134104"/>
                  </a:lnTo>
                  <a:lnTo>
                    <a:pt x="1374787" y="1139380"/>
                  </a:lnTo>
                  <a:close/>
                </a:path>
              </a:pathLst>
            </a:custGeom>
            <a:ln w="635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7" name="object 4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058332" y="3862120"/>
              <a:ext cx="1325128" cy="775635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025123" y="4928124"/>
              <a:ext cx="1377532" cy="1277458"/>
            </a:xfrm>
            <a:prstGeom prst="rect">
              <a:avLst/>
            </a:prstGeom>
          </p:spPr>
        </p:pic>
      </p:grpSp>
      <p:sp>
        <p:nvSpPr>
          <p:cNvPr id="49" name="object 49"/>
          <p:cNvSpPr txBox="1"/>
          <p:nvPr/>
        </p:nvSpPr>
        <p:spPr>
          <a:xfrm>
            <a:off x="7424191" y="2171602"/>
            <a:ext cx="957962" cy="23275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church</a:t>
            </a:r>
            <a:endParaRPr sz="1400" dirty="0">
              <a:latin typeface="Grammarsaurus" pitchFamily="2" charset="0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9030748" y="2171602"/>
            <a:ext cx="684415" cy="23275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road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10470679" y="2171602"/>
            <a:ext cx="986525" cy="23275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houses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7435898" y="5877766"/>
            <a:ext cx="917314" cy="23275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school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7518819" y="4642313"/>
            <a:ext cx="630585" cy="23275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lake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9037577" y="4642313"/>
            <a:ext cx="660247" cy="23275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river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10509117" y="4642313"/>
            <a:ext cx="853597" cy="23275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beach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10491946" y="5877766"/>
            <a:ext cx="914019" cy="23275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bridge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7521943" y="3406860"/>
            <a:ext cx="620698" cy="23275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port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8991141" y="3406860"/>
            <a:ext cx="821738" cy="23275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forest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10353417" y="3406860"/>
            <a:ext cx="1393000" cy="23275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mountain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9065479" y="5877766"/>
            <a:ext cx="564670" cy="23275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4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pier</a:t>
            </a:r>
            <a:endParaRPr sz="1400">
              <a:latin typeface="Grammarsaurus" pitchFamily="2" charset="0"/>
              <a:cs typeface="Arial"/>
            </a:endParaRPr>
          </a:p>
        </p:txBody>
      </p:sp>
      <p:grpSp>
        <p:nvGrpSpPr>
          <p:cNvPr id="61" name="object 61"/>
          <p:cNvGrpSpPr/>
          <p:nvPr/>
        </p:nvGrpSpPr>
        <p:grpSpPr>
          <a:xfrm>
            <a:off x="826961" y="5002385"/>
            <a:ext cx="5939155" cy="1152525"/>
            <a:chOff x="826961" y="5002385"/>
            <a:chExt cx="5939155" cy="1152525"/>
          </a:xfrm>
        </p:grpSpPr>
        <p:sp>
          <p:nvSpPr>
            <p:cNvPr id="62" name="object 62"/>
            <p:cNvSpPr/>
            <p:nvPr/>
          </p:nvSpPr>
          <p:spPr>
            <a:xfrm>
              <a:off x="833311" y="5008735"/>
              <a:ext cx="5926455" cy="1139825"/>
            </a:xfrm>
            <a:custGeom>
              <a:avLst/>
              <a:gdLst/>
              <a:ahLst/>
              <a:cxnLst/>
              <a:rect l="l" t="t" r="r" b="b"/>
              <a:pathLst>
                <a:path w="5926455" h="1139825">
                  <a:moveTo>
                    <a:pt x="5856401" y="0"/>
                  </a:moveTo>
                  <a:lnTo>
                    <a:pt x="69989" y="0"/>
                  </a:lnTo>
                  <a:lnTo>
                    <a:pt x="42749" y="5499"/>
                  </a:lnTo>
                  <a:lnTo>
                    <a:pt x="20502" y="20497"/>
                  </a:lnTo>
                  <a:lnTo>
                    <a:pt x="5501" y="42744"/>
                  </a:lnTo>
                  <a:lnTo>
                    <a:pt x="0" y="69989"/>
                  </a:lnTo>
                  <a:lnTo>
                    <a:pt x="0" y="1069390"/>
                  </a:lnTo>
                  <a:lnTo>
                    <a:pt x="5501" y="1096635"/>
                  </a:lnTo>
                  <a:lnTo>
                    <a:pt x="20502" y="1118882"/>
                  </a:lnTo>
                  <a:lnTo>
                    <a:pt x="42749" y="1133881"/>
                  </a:lnTo>
                  <a:lnTo>
                    <a:pt x="69989" y="1139380"/>
                  </a:lnTo>
                  <a:lnTo>
                    <a:pt x="5856401" y="1139380"/>
                  </a:lnTo>
                  <a:lnTo>
                    <a:pt x="5883646" y="1133881"/>
                  </a:lnTo>
                  <a:lnTo>
                    <a:pt x="5905893" y="1118882"/>
                  </a:lnTo>
                  <a:lnTo>
                    <a:pt x="5920892" y="1096635"/>
                  </a:lnTo>
                  <a:lnTo>
                    <a:pt x="5926391" y="1069390"/>
                  </a:lnTo>
                  <a:lnTo>
                    <a:pt x="5926391" y="69989"/>
                  </a:lnTo>
                  <a:lnTo>
                    <a:pt x="5920892" y="42744"/>
                  </a:lnTo>
                  <a:lnTo>
                    <a:pt x="5905893" y="20497"/>
                  </a:lnTo>
                  <a:lnTo>
                    <a:pt x="5883646" y="5499"/>
                  </a:lnTo>
                  <a:lnTo>
                    <a:pt x="5856401" y="0"/>
                  </a:lnTo>
                  <a:close/>
                </a:path>
              </a:pathLst>
            </a:custGeom>
            <a:solidFill>
              <a:srgbClr val="F5F8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3" name="object 63"/>
            <p:cNvSpPr/>
            <p:nvPr/>
          </p:nvSpPr>
          <p:spPr>
            <a:xfrm>
              <a:off x="833311" y="5008735"/>
              <a:ext cx="5926455" cy="1139825"/>
            </a:xfrm>
            <a:custGeom>
              <a:avLst/>
              <a:gdLst/>
              <a:ahLst/>
              <a:cxnLst/>
              <a:rect l="l" t="t" r="r" b="b"/>
              <a:pathLst>
                <a:path w="5926455" h="1139825">
                  <a:moveTo>
                    <a:pt x="5856401" y="1139380"/>
                  </a:moveTo>
                  <a:lnTo>
                    <a:pt x="69989" y="1139380"/>
                  </a:lnTo>
                  <a:lnTo>
                    <a:pt x="42749" y="1133881"/>
                  </a:lnTo>
                  <a:lnTo>
                    <a:pt x="20502" y="1118882"/>
                  </a:lnTo>
                  <a:lnTo>
                    <a:pt x="5501" y="1096635"/>
                  </a:lnTo>
                  <a:lnTo>
                    <a:pt x="0" y="1069390"/>
                  </a:lnTo>
                  <a:lnTo>
                    <a:pt x="0" y="69989"/>
                  </a:lnTo>
                  <a:lnTo>
                    <a:pt x="5501" y="42744"/>
                  </a:lnTo>
                  <a:lnTo>
                    <a:pt x="20502" y="20497"/>
                  </a:lnTo>
                  <a:lnTo>
                    <a:pt x="42749" y="5499"/>
                  </a:lnTo>
                  <a:lnTo>
                    <a:pt x="69989" y="0"/>
                  </a:lnTo>
                  <a:lnTo>
                    <a:pt x="5856401" y="0"/>
                  </a:lnTo>
                  <a:lnTo>
                    <a:pt x="5883646" y="5499"/>
                  </a:lnTo>
                  <a:lnTo>
                    <a:pt x="5905893" y="20497"/>
                  </a:lnTo>
                  <a:lnTo>
                    <a:pt x="5920892" y="42744"/>
                  </a:lnTo>
                  <a:lnTo>
                    <a:pt x="5926391" y="69989"/>
                  </a:lnTo>
                  <a:lnTo>
                    <a:pt x="5926391" y="1069390"/>
                  </a:lnTo>
                  <a:lnTo>
                    <a:pt x="5920892" y="1096635"/>
                  </a:lnTo>
                  <a:lnTo>
                    <a:pt x="5905893" y="1118882"/>
                  </a:lnTo>
                  <a:lnTo>
                    <a:pt x="5883646" y="1133881"/>
                  </a:lnTo>
                  <a:lnTo>
                    <a:pt x="5856401" y="113938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4" name="object 64"/>
          <p:cNvSpPr txBox="1"/>
          <p:nvPr/>
        </p:nvSpPr>
        <p:spPr>
          <a:xfrm>
            <a:off x="820612" y="5327845"/>
            <a:ext cx="5952490" cy="4780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4200"/>
              </a:lnSpc>
            </a:pPr>
            <a:r>
              <a:rPr sz="160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Watch this </a:t>
            </a:r>
            <a:r>
              <a:rPr sz="16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video </a:t>
            </a:r>
            <a:r>
              <a:rPr sz="160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to help you understand more: </a:t>
            </a:r>
            <a:r>
              <a:rPr sz="1400" dirty="0">
                <a:solidFill>
                  <a:srgbClr val="10B4DF"/>
                </a:solidFill>
                <a:latin typeface="Grammarsaurus" pitchFamily="2" charset="0"/>
                <a:cs typeface="Arial MT"/>
              </a:rPr>
              <a:t>https:/www.bbc.co.uk/bitesize/topics/zqj3n9q/articles/zr8q7nb</a:t>
            </a:r>
            <a:endParaRPr sz="1400" dirty="0">
              <a:latin typeface="Grammarsaurus" pitchFamily="2" charset="0"/>
              <a:cs typeface="Arial MT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820612" y="1171464"/>
            <a:ext cx="5941695" cy="6768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8700"/>
              </a:lnSpc>
              <a:spcBef>
                <a:spcPts val="100"/>
              </a:spcBef>
            </a:pPr>
            <a:r>
              <a:rPr sz="2000"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Human and physical features are </a:t>
            </a:r>
            <a:r>
              <a:rPr sz="2000"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things that you can see all around you.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67" name="object 67"/>
          <p:cNvGrpSpPr/>
          <p:nvPr/>
        </p:nvGrpSpPr>
        <p:grpSpPr>
          <a:xfrm>
            <a:off x="10535931" y="496045"/>
            <a:ext cx="381635" cy="343535"/>
            <a:chOff x="10535931" y="496045"/>
            <a:chExt cx="381635" cy="343535"/>
          </a:xfrm>
        </p:grpSpPr>
        <p:sp>
          <p:nvSpPr>
            <p:cNvPr id="68" name="object 68"/>
            <p:cNvSpPr/>
            <p:nvPr/>
          </p:nvSpPr>
          <p:spPr>
            <a:xfrm>
              <a:off x="10535931" y="496045"/>
              <a:ext cx="381635" cy="343535"/>
            </a:xfrm>
            <a:custGeom>
              <a:avLst/>
              <a:gdLst/>
              <a:ahLst/>
              <a:cxnLst/>
              <a:rect l="l" t="t" r="r" b="b"/>
              <a:pathLst>
                <a:path w="381634" h="343534">
                  <a:moveTo>
                    <a:pt x="261010" y="0"/>
                  </a:moveTo>
                  <a:lnTo>
                    <a:pt x="120167" y="0"/>
                  </a:lnTo>
                  <a:lnTo>
                    <a:pt x="107183" y="1720"/>
                  </a:lnTo>
                  <a:lnTo>
                    <a:pt x="6667" y="146850"/>
                  </a:lnTo>
                  <a:lnTo>
                    <a:pt x="0" y="171711"/>
                  </a:lnTo>
                  <a:lnTo>
                    <a:pt x="1666" y="184481"/>
                  </a:lnTo>
                  <a:lnTo>
                    <a:pt x="77089" y="318566"/>
                  </a:lnTo>
                  <a:lnTo>
                    <a:pt x="120167" y="343433"/>
                  </a:lnTo>
                  <a:lnTo>
                    <a:pt x="261010" y="343433"/>
                  </a:lnTo>
                  <a:lnTo>
                    <a:pt x="304088" y="318566"/>
                  </a:lnTo>
                  <a:lnTo>
                    <a:pt x="374510" y="196583"/>
                  </a:lnTo>
                  <a:lnTo>
                    <a:pt x="381168" y="171711"/>
                  </a:lnTo>
                  <a:lnTo>
                    <a:pt x="379503" y="158944"/>
                  </a:lnTo>
                  <a:lnTo>
                    <a:pt x="304088" y="24866"/>
                  </a:lnTo>
                  <a:lnTo>
                    <a:pt x="261010" y="0"/>
                  </a:lnTo>
                  <a:close/>
                </a:path>
              </a:pathLst>
            </a:custGeom>
            <a:solidFill>
              <a:srgbClr val="B0466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69" name="object 69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0614342" y="559064"/>
              <a:ext cx="215900" cy="215912"/>
            </a:xfrm>
            <a:prstGeom prst="rect">
              <a:avLst/>
            </a:prstGeom>
          </p:spPr>
        </p:pic>
      </p:grpSp>
      <p:sp>
        <p:nvSpPr>
          <p:cNvPr id="70" name="object 70"/>
          <p:cNvSpPr txBox="1"/>
          <p:nvPr/>
        </p:nvSpPr>
        <p:spPr>
          <a:xfrm>
            <a:off x="10030743" y="832276"/>
            <a:ext cx="1388110" cy="355225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345440" marR="5080" indent="-333375">
              <a:lnSpc>
                <a:spcPts val="1190"/>
              </a:lnSpc>
              <a:spcBef>
                <a:spcPts val="340"/>
              </a:spcBef>
            </a:pPr>
            <a:r>
              <a:rPr sz="11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Human and physical geography</a:t>
            </a:r>
            <a:endParaRPr sz="1100">
              <a:latin typeface="Grammarsaurus" pitchFamily="2" charset="0"/>
              <a:cs typeface="Arial"/>
            </a:endParaRPr>
          </a:p>
        </p:txBody>
      </p:sp>
      <p:grpSp>
        <p:nvGrpSpPr>
          <p:cNvPr id="71" name="object 71"/>
          <p:cNvGrpSpPr/>
          <p:nvPr/>
        </p:nvGrpSpPr>
        <p:grpSpPr>
          <a:xfrm>
            <a:off x="2725850" y="144881"/>
            <a:ext cx="6740525" cy="768350"/>
            <a:chOff x="2725850" y="144881"/>
            <a:chExt cx="6740525" cy="768350"/>
          </a:xfrm>
        </p:grpSpPr>
        <p:sp>
          <p:nvSpPr>
            <p:cNvPr id="72" name="object 72"/>
            <p:cNvSpPr/>
            <p:nvPr/>
          </p:nvSpPr>
          <p:spPr>
            <a:xfrm>
              <a:off x="2732200" y="151231"/>
              <a:ext cx="6727825" cy="755650"/>
            </a:xfrm>
            <a:custGeom>
              <a:avLst/>
              <a:gdLst/>
              <a:ahLst/>
              <a:cxnLst/>
              <a:rect l="l" t="t" r="r" b="b"/>
              <a:pathLst>
                <a:path w="6727825" h="755650">
                  <a:moveTo>
                    <a:pt x="6613867" y="0"/>
                  </a:moveTo>
                  <a:lnTo>
                    <a:pt x="113728" y="0"/>
                  </a:lnTo>
                  <a:lnTo>
                    <a:pt x="69458" y="8936"/>
                  </a:lnTo>
                  <a:lnTo>
                    <a:pt x="33308" y="33308"/>
                  </a:lnTo>
                  <a:lnTo>
                    <a:pt x="8936" y="69458"/>
                  </a:lnTo>
                  <a:lnTo>
                    <a:pt x="0" y="113728"/>
                  </a:lnTo>
                  <a:lnTo>
                    <a:pt x="0" y="641413"/>
                  </a:lnTo>
                  <a:lnTo>
                    <a:pt x="8936" y="685683"/>
                  </a:lnTo>
                  <a:lnTo>
                    <a:pt x="33308" y="721833"/>
                  </a:lnTo>
                  <a:lnTo>
                    <a:pt x="69458" y="746205"/>
                  </a:lnTo>
                  <a:lnTo>
                    <a:pt x="113728" y="755141"/>
                  </a:lnTo>
                  <a:lnTo>
                    <a:pt x="6613867" y="755141"/>
                  </a:lnTo>
                  <a:lnTo>
                    <a:pt x="6658137" y="746205"/>
                  </a:lnTo>
                  <a:lnTo>
                    <a:pt x="6694287" y="721833"/>
                  </a:lnTo>
                  <a:lnTo>
                    <a:pt x="6718659" y="685683"/>
                  </a:lnTo>
                  <a:lnTo>
                    <a:pt x="6727596" y="641413"/>
                  </a:lnTo>
                  <a:lnTo>
                    <a:pt x="6727596" y="113728"/>
                  </a:lnTo>
                  <a:lnTo>
                    <a:pt x="6718659" y="69458"/>
                  </a:lnTo>
                  <a:lnTo>
                    <a:pt x="6694287" y="33308"/>
                  </a:lnTo>
                  <a:lnTo>
                    <a:pt x="6658137" y="8936"/>
                  </a:lnTo>
                  <a:lnTo>
                    <a:pt x="6613867" y="0"/>
                  </a:lnTo>
                  <a:close/>
                </a:path>
              </a:pathLst>
            </a:custGeom>
            <a:solidFill>
              <a:srgbClr val="7792A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3" name="object 73"/>
            <p:cNvSpPr/>
            <p:nvPr/>
          </p:nvSpPr>
          <p:spPr>
            <a:xfrm>
              <a:off x="2732200" y="151231"/>
              <a:ext cx="6727825" cy="755650"/>
            </a:xfrm>
            <a:custGeom>
              <a:avLst/>
              <a:gdLst/>
              <a:ahLst/>
              <a:cxnLst/>
              <a:rect l="l" t="t" r="r" b="b"/>
              <a:pathLst>
                <a:path w="6727825" h="755650">
                  <a:moveTo>
                    <a:pt x="113728" y="755141"/>
                  </a:moveTo>
                  <a:lnTo>
                    <a:pt x="6613867" y="755141"/>
                  </a:lnTo>
                  <a:lnTo>
                    <a:pt x="6658137" y="746205"/>
                  </a:lnTo>
                  <a:lnTo>
                    <a:pt x="6694287" y="721833"/>
                  </a:lnTo>
                  <a:lnTo>
                    <a:pt x="6718659" y="685683"/>
                  </a:lnTo>
                  <a:lnTo>
                    <a:pt x="6727596" y="641413"/>
                  </a:lnTo>
                  <a:lnTo>
                    <a:pt x="6727596" y="113728"/>
                  </a:lnTo>
                  <a:lnTo>
                    <a:pt x="6718659" y="69458"/>
                  </a:lnTo>
                  <a:lnTo>
                    <a:pt x="6694287" y="33308"/>
                  </a:lnTo>
                  <a:lnTo>
                    <a:pt x="6658137" y="8936"/>
                  </a:lnTo>
                  <a:lnTo>
                    <a:pt x="6613867" y="0"/>
                  </a:lnTo>
                  <a:lnTo>
                    <a:pt x="113728" y="0"/>
                  </a:lnTo>
                  <a:lnTo>
                    <a:pt x="69458" y="8936"/>
                  </a:lnTo>
                  <a:lnTo>
                    <a:pt x="33308" y="33308"/>
                  </a:lnTo>
                  <a:lnTo>
                    <a:pt x="8936" y="69458"/>
                  </a:lnTo>
                  <a:lnTo>
                    <a:pt x="0" y="113728"/>
                  </a:lnTo>
                  <a:lnTo>
                    <a:pt x="0" y="641413"/>
                  </a:lnTo>
                  <a:lnTo>
                    <a:pt x="8936" y="685683"/>
                  </a:lnTo>
                  <a:lnTo>
                    <a:pt x="33308" y="721833"/>
                  </a:lnTo>
                  <a:lnTo>
                    <a:pt x="69458" y="746205"/>
                  </a:lnTo>
                  <a:lnTo>
                    <a:pt x="113728" y="755141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74" name="object 7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55650" indent="-746125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Human and physical features</a:t>
            </a:r>
          </a:p>
        </p:txBody>
      </p:sp>
      <p:grpSp>
        <p:nvGrpSpPr>
          <p:cNvPr id="75" name="object 75"/>
          <p:cNvGrpSpPr/>
          <p:nvPr/>
        </p:nvGrpSpPr>
        <p:grpSpPr>
          <a:xfrm>
            <a:off x="2839085" y="3523238"/>
            <a:ext cx="285115" cy="356870"/>
            <a:chOff x="2988663" y="3772198"/>
            <a:chExt cx="285115" cy="356870"/>
          </a:xfrm>
        </p:grpSpPr>
        <p:pic>
          <p:nvPicPr>
            <p:cNvPr id="76" name="object 7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994573" y="3772198"/>
              <a:ext cx="273465" cy="350825"/>
            </a:xfrm>
            <a:prstGeom prst="rect">
              <a:avLst/>
            </a:prstGeom>
          </p:spPr>
        </p:pic>
        <p:sp>
          <p:nvSpPr>
            <p:cNvPr id="77" name="object 77"/>
            <p:cNvSpPr/>
            <p:nvPr/>
          </p:nvSpPr>
          <p:spPr>
            <a:xfrm>
              <a:off x="2988653" y="3773334"/>
              <a:ext cx="285115" cy="355600"/>
            </a:xfrm>
            <a:custGeom>
              <a:avLst/>
              <a:gdLst/>
              <a:ahLst/>
              <a:cxnLst/>
              <a:rect l="l" t="t" r="r" b="b"/>
              <a:pathLst>
                <a:path w="285114" h="355600">
                  <a:moveTo>
                    <a:pt x="47485" y="159397"/>
                  </a:moveTo>
                  <a:lnTo>
                    <a:pt x="35598" y="159397"/>
                  </a:lnTo>
                  <a:lnTo>
                    <a:pt x="35598" y="171284"/>
                  </a:lnTo>
                  <a:lnTo>
                    <a:pt x="47485" y="171284"/>
                  </a:lnTo>
                  <a:lnTo>
                    <a:pt x="47485" y="159397"/>
                  </a:lnTo>
                  <a:close/>
                </a:path>
                <a:path w="285114" h="355600">
                  <a:moveTo>
                    <a:pt x="47485" y="135610"/>
                  </a:moveTo>
                  <a:lnTo>
                    <a:pt x="35598" y="135610"/>
                  </a:lnTo>
                  <a:lnTo>
                    <a:pt x="35598" y="147497"/>
                  </a:lnTo>
                  <a:lnTo>
                    <a:pt x="47485" y="147497"/>
                  </a:lnTo>
                  <a:lnTo>
                    <a:pt x="47485" y="135610"/>
                  </a:lnTo>
                  <a:close/>
                </a:path>
                <a:path w="285114" h="355600">
                  <a:moveTo>
                    <a:pt x="47485" y="111823"/>
                  </a:moveTo>
                  <a:lnTo>
                    <a:pt x="35598" y="111823"/>
                  </a:lnTo>
                  <a:lnTo>
                    <a:pt x="35598" y="123710"/>
                  </a:lnTo>
                  <a:lnTo>
                    <a:pt x="47485" y="123710"/>
                  </a:lnTo>
                  <a:lnTo>
                    <a:pt x="47485" y="111823"/>
                  </a:lnTo>
                  <a:close/>
                </a:path>
                <a:path w="285114" h="355600">
                  <a:moveTo>
                    <a:pt x="71272" y="159397"/>
                  </a:moveTo>
                  <a:lnTo>
                    <a:pt x="59385" y="159397"/>
                  </a:lnTo>
                  <a:lnTo>
                    <a:pt x="59385" y="171284"/>
                  </a:lnTo>
                  <a:lnTo>
                    <a:pt x="71272" y="171284"/>
                  </a:lnTo>
                  <a:lnTo>
                    <a:pt x="71272" y="159397"/>
                  </a:lnTo>
                  <a:close/>
                </a:path>
                <a:path w="285114" h="355600">
                  <a:moveTo>
                    <a:pt x="71272" y="135610"/>
                  </a:moveTo>
                  <a:lnTo>
                    <a:pt x="59385" y="135610"/>
                  </a:lnTo>
                  <a:lnTo>
                    <a:pt x="59385" y="147497"/>
                  </a:lnTo>
                  <a:lnTo>
                    <a:pt x="71272" y="147497"/>
                  </a:lnTo>
                  <a:lnTo>
                    <a:pt x="71272" y="135610"/>
                  </a:lnTo>
                  <a:close/>
                </a:path>
                <a:path w="285114" h="355600">
                  <a:moveTo>
                    <a:pt x="71272" y="111823"/>
                  </a:moveTo>
                  <a:lnTo>
                    <a:pt x="59385" y="111823"/>
                  </a:lnTo>
                  <a:lnTo>
                    <a:pt x="59385" y="123710"/>
                  </a:lnTo>
                  <a:lnTo>
                    <a:pt x="71272" y="123710"/>
                  </a:lnTo>
                  <a:lnTo>
                    <a:pt x="71272" y="111823"/>
                  </a:lnTo>
                  <a:close/>
                </a:path>
                <a:path w="285114" h="355600">
                  <a:moveTo>
                    <a:pt x="95046" y="159397"/>
                  </a:moveTo>
                  <a:lnTo>
                    <a:pt x="83159" y="159397"/>
                  </a:lnTo>
                  <a:lnTo>
                    <a:pt x="83159" y="171284"/>
                  </a:lnTo>
                  <a:lnTo>
                    <a:pt x="95046" y="171284"/>
                  </a:lnTo>
                  <a:lnTo>
                    <a:pt x="95046" y="159397"/>
                  </a:lnTo>
                  <a:close/>
                </a:path>
                <a:path w="285114" h="355600">
                  <a:moveTo>
                    <a:pt x="95046" y="135610"/>
                  </a:moveTo>
                  <a:lnTo>
                    <a:pt x="83159" y="135610"/>
                  </a:lnTo>
                  <a:lnTo>
                    <a:pt x="83159" y="147497"/>
                  </a:lnTo>
                  <a:lnTo>
                    <a:pt x="95046" y="147497"/>
                  </a:lnTo>
                  <a:lnTo>
                    <a:pt x="95046" y="135610"/>
                  </a:lnTo>
                  <a:close/>
                </a:path>
                <a:path w="285114" h="355600">
                  <a:moveTo>
                    <a:pt x="95046" y="111823"/>
                  </a:moveTo>
                  <a:lnTo>
                    <a:pt x="83159" y="111823"/>
                  </a:lnTo>
                  <a:lnTo>
                    <a:pt x="83159" y="123710"/>
                  </a:lnTo>
                  <a:lnTo>
                    <a:pt x="95046" y="123710"/>
                  </a:lnTo>
                  <a:lnTo>
                    <a:pt x="95046" y="111823"/>
                  </a:lnTo>
                  <a:close/>
                </a:path>
                <a:path w="285114" h="355600">
                  <a:moveTo>
                    <a:pt x="285102" y="220980"/>
                  </a:moveTo>
                  <a:lnTo>
                    <a:pt x="284988" y="218440"/>
                  </a:lnTo>
                  <a:lnTo>
                    <a:pt x="284886" y="215900"/>
                  </a:lnTo>
                  <a:lnTo>
                    <a:pt x="284772" y="213360"/>
                  </a:lnTo>
                  <a:lnTo>
                    <a:pt x="284657" y="210820"/>
                  </a:lnTo>
                  <a:lnTo>
                    <a:pt x="284607" y="209550"/>
                  </a:lnTo>
                  <a:lnTo>
                    <a:pt x="284492" y="207010"/>
                  </a:lnTo>
                  <a:lnTo>
                    <a:pt x="284391" y="204470"/>
                  </a:lnTo>
                  <a:lnTo>
                    <a:pt x="284276" y="201930"/>
                  </a:lnTo>
                  <a:lnTo>
                    <a:pt x="284162" y="199390"/>
                  </a:lnTo>
                  <a:lnTo>
                    <a:pt x="284060" y="196850"/>
                  </a:lnTo>
                  <a:lnTo>
                    <a:pt x="283997" y="195580"/>
                  </a:lnTo>
                  <a:lnTo>
                    <a:pt x="283946" y="194310"/>
                  </a:lnTo>
                  <a:lnTo>
                    <a:pt x="283057" y="187960"/>
                  </a:lnTo>
                  <a:lnTo>
                    <a:pt x="281393" y="186690"/>
                  </a:lnTo>
                  <a:lnTo>
                    <a:pt x="278053" y="184150"/>
                  </a:lnTo>
                  <a:lnTo>
                    <a:pt x="273418" y="184150"/>
                  </a:lnTo>
                  <a:lnTo>
                    <a:pt x="273418" y="186690"/>
                  </a:lnTo>
                  <a:lnTo>
                    <a:pt x="273418" y="213360"/>
                  </a:lnTo>
                  <a:lnTo>
                    <a:pt x="272249" y="229870"/>
                  </a:lnTo>
                  <a:lnTo>
                    <a:pt x="272161" y="231140"/>
                  </a:lnTo>
                  <a:lnTo>
                    <a:pt x="272072" y="232410"/>
                  </a:lnTo>
                  <a:lnTo>
                    <a:pt x="268008" y="250190"/>
                  </a:lnTo>
                  <a:lnTo>
                    <a:pt x="261340" y="267970"/>
                  </a:lnTo>
                  <a:lnTo>
                    <a:pt x="252133" y="284480"/>
                  </a:lnTo>
                  <a:lnTo>
                    <a:pt x="245122" y="278155"/>
                  </a:lnTo>
                  <a:lnTo>
                    <a:pt x="245122" y="294640"/>
                  </a:lnTo>
                  <a:lnTo>
                    <a:pt x="224396" y="314960"/>
                  </a:lnTo>
                  <a:lnTo>
                    <a:pt x="199898" y="331470"/>
                  </a:lnTo>
                  <a:lnTo>
                    <a:pt x="172593" y="340360"/>
                  </a:lnTo>
                  <a:lnTo>
                    <a:pt x="143446" y="344170"/>
                  </a:lnTo>
                  <a:lnTo>
                    <a:pt x="142621" y="344170"/>
                  </a:lnTo>
                  <a:lnTo>
                    <a:pt x="94678" y="335280"/>
                  </a:lnTo>
                  <a:lnTo>
                    <a:pt x="54559" y="309880"/>
                  </a:lnTo>
                  <a:lnTo>
                    <a:pt x="25908" y="271780"/>
                  </a:lnTo>
                  <a:lnTo>
                    <a:pt x="12344" y="226060"/>
                  </a:lnTo>
                  <a:lnTo>
                    <a:pt x="11887" y="218440"/>
                  </a:lnTo>
                  <a:lnTo>
                    <a:pt x="11925" y="209550"/>
                  </a:lnTo>
                  <a:lnTo>
                    <a:pt x="12065" y="207010"/>
                  </a:lnTo>
                  <a:lnTo>
                    <a:pt x="12128" y="205740"/>
                  </a:lnTo>
                  <a:lnTo>
                    <a:pt x="12204" y="204470"/>
                  </a:lnTo>
                  <a:lnTo>
                    <a:pt x="12268" y="203200"/>
                  </a:lnTo>
                  <a:lnTo>
                    <a:pt x="13119" y="195580"/>
                  </a:lnTo>
                  <a:lnTo>
                    <a:pt x="17462" y="195580"/>
                  </a:lnTo>
                  <a:lnTo>
                    <a:pt x="25146" y="205740"/>
                  </a:lnTo>
                  <a:lnTo>
                    <a:pt x="26555" y="207010"/>
                  </a:lnTo>
                  <a:lnTo>
                    <a:pt x="55727" y="220980"/>
                  </a:lnTo>
                  <a:lnTo>
                    <a:pt x="57543" y="222250"/>
                  </a:lnTo>
                  <a:lnTo>
                    <a:pt x="59410" y="222250"/>
                  </a:lnTo>
                  <a:lnTo>
                    <a:pt x="59372" y="243840"/>
                  </a:lnTo>
                  <a:lnTo>
                    <a:pt x="60642" y="246380"/>
                  </a:lnTo>
                  <a:lnTo>
                    <a:pt x="62877" y="248920"/>
                  </a:lnTo>
                  <a:lnTo>
                    <a:pt x="72339" y="259080"/>
                  </a:lnTo>
                  <a:lnTo>
                    <a:pt x="73228" y="259080"/>
                  </a:lnTo>
                  <a:lnTo>
                    <a:pt x="74282" y="260350"/>
                  </a:lnTo>
                  <a:lnTo>
                    <a:pt x="83159" y="264160"/>
                  </a:lnTo>
                  <a:lnTo>
                    <a:pt x="83172" y="285750"/>
                  </a:lnTo>
                  <a:lnTo>
                    <a:pt x="83375" y="287020"/>
                  </a:lnTo>
                  <a:lnTo>
                    <a:pt x="83756" y="288290"/>
                  </a:lnTo>
                  <a:lnTo>
                    <a:pt x="95580" y="322580"/>
                  </a:lnTo>
                  <a:lnTo>
                    <a:pt x="98386" y="326390"/>
                  </a:lnTo>
                  <a:lnTo>
                    <a:pt x="109143" y="328930"/>
                  </a:lnTo>
                  <a:lnTo>
                    <a:pt x="112763" y="330200"/>
                  </a:lnTo>
                  <a:lnTo>
                    <a:pt x="116751" y="330200"/>
                  </a:lnTo>
                  <a:lnTo>
                    <a:pt x="122936" y="325120"/>
                  </a:lnTo>
                  <a:lnTo>
                    <a:pt x="124777" y="322580"/>
                  </a:lnTo>
                  <a:lnTo>
                    <a:pt x="124777" y="318770"/>
                  </a:lnTo>
                  <a:lnTo>
                    <a:pt x="124777" y="300990"/>
                  </a:lnTo>
                  <a:lnTo>
                    <a:pt x="141960" y="292100"/>
                  </a:lnTo>
                  <a:lnTo>
                    <a:pt x="145999" y="289560"/>
                  </a:lnTo>
                  <a:lnTo>
                    <a:pt x="148551" y="285750"/>
                  </a:lnTo>
                  <a:lnTo>
                    <a:pt x="148615" y="271780"/>
                  </a:lnTo>
                  <a:lnTo>
                    <a:pt x="158965" y="267970"/>
                  </a:lnTo>
                  <a:lnTo>
                    <a:pt x="162826" y="266700"/>
                  </a:lnTo>
                  <a:lnTo>
                    <a:pt x="165760" y="262890"/>
                  </a:lnTo>
                  <a:lnTo>
                    <a:pt x="170078" y="246380"/>
                  </a:lnTo>
                  <a:lnTo>
                    <a:pt x="170980" y="242570"/>
                  </a:lnTo>
                  <a:lnTo>
                    <a:pt x="170192" y="238760"/>
                  </a:lnTo>
                  <a:lnTo>
                    <a:pt x="165684" y="233680"/>
                  </a:lnTo>
                  <a:lnTo>
                    <a:pt x="162217" y="231140"/>
                  </a:lnTo>
                  <a:lnTo>
                    <a:pt x="158546" y="231140"/>
                  </a:lnTo>
                  <a:lnTo>
                    <a:pt x="158546" y="243840"/>
                  </a:lnTo>
                  <a:lnTo>
                    <a:pt x="155219" y="256540"/>
                  </a:lnTo>
                  <a:lnTo>
                    <a:pt x="140042" y="261620"/>
                  </a:lnTo>
                  <a:lnTo>
                    <a:pt x="136753" y="266700"/>
                  </a:lnTo>
                  <a:lnTo>
                    <a:pt x="136664" y="280670"/>
                  </a:lnTo>
                  <a:lnTo>
                    <a:pt x="119481" y="289560"/>
                  </a:lnTo>
                  <a:lnTo>
                    <a:pt x="115417" y="292100"/>
                  </a:lnTo>
                  <a:lnTo>
                    <a:pt x="112852" y="295910"/>
                  </a:lnTo>
                  <a:lnTo>
                    <a:pt x="112890" y="318770"/>
                  </a:lnTo>
                  <a:lnTo>
                    <a:pt x="105689" y="316230"/>
                  </a:lnTo>
                  <a:lnTo>
                    <a:pt x="95046" y="284480"/>
                  </a:lnTo>
                  <a:lnTo>
                    <a:pt x="95084" y="260350"/>
                  </a:lnTo>
                  <a:lnTo>
                    <a:pt x="92519" y="256540"/>
                  </a:lnTo>
                  <a:lnTo>
                    <a:pt x="88455" y="254000"/>
                  </a:lnTo>
                  <a:lnTo>
                    <a:pt x="80721" y="250190"/>
                  </a:lnTo>
                  <a:lnTo>
                    <a:pt x="71272" y="241300"/>
                  </a:lnTo>
                  <a:lnTo>
                    <a:pt x="71272" y="223520"/>
                  </a:lnTo>
                  <a:lnTo>
                    <a:pt x="94157" y="209550"/>
                  </a:lnTo>
                  <a:lnTo>
                    <a:pt x="106946" y="222250"/>
                  </a:lnTo>
                  <a:lnTo>
                    <a:pt x="109181" y="224790"/>
                  </a:lnTo>
                  <a:lnTo>
                    <a:pt x="112217" y="224790"/>
                  </a:lnTo>
                  <a:lnTo>
                    <a:pt x="133464" y="226060"/>
                  </a:lnTo>
                  <a:lnTo>
                    <a:pt x="141668" y="237490"/>
                  </a:lnTo>
                  <a:lnTo>
                    <a:pt x="143878" y="241300"/>
                  </a:lnTo>
                  <a:lnTo>
                    <a:pt x="147599" y="243840"/>
                  </a:lnTo>
                  <a:lnTo>
                    <a:pt x="158546" y="243840"/>
                  </a:lnTo>
                  <a:lnTo>
                    <a:pt x="158546" y="231140"/>
                  </a:lnTo>
                  <a:lnTo>
                    <a:pt x="151587" y="231140"/>
                  </a:lnTo>
                  <a:lnTo>
                    <a:pt x="141198" y="215900"/>
                  </a:lnTo>
                  <a:lnTo>
                    <a:pt x="137464" y="213360"/>
                  </a:lnTo>
                  <a:lnTo>
                    <a:pt x="115379" y="213360"/>
                  </a:lnTo>
                  <a:lnTo>
                    <a:pt x="102603" y="200660"/>
                  </a:lnTo>
                  <a:lnTo>
                    <a:pt x="98717" y="196850"/>
                  </a:lnTo>
                  <a:lnTo>
                    <a:pt x="92633" y="195580"/>
                  </a:lnTo>
                  <a:lnTo>
                    <a:pt x="71272" y="209550"/>
                  </a:lnTo>
                  <a:lnTo>
                    <a:pt x="71259" y="198120"/>
                  </a:lnTo>
                  <a:lnTo>
                    <a:pt x="71107" y="196850"/>
                  </a:lnTo>
                  <a:lnTo>
                    <a:pt x="70789" y="195580"/>
                  </a:lnTo>
                  <a:lnTo>
                    <a:pt x="92633" y="195580"/>
                  </a:lnTo>
                  <a:lnTo>
                    <a:pt x="160515" y="195580"/>
                  </a:lnTo>
                  <a:lnTo>
                    <a:pt x="161975" y="199390"/>
                  </a:lnTo>
                  <a:lnTo>
                    <a:pt x="164909" y="201930"/>
                  </a:lnTo>
                  <a:lnTo>
                    <a:pt x="168478" y="201930"/>
                  </a:lnTo>
                  <a:lnTo>
                    <a:pt x="186905" y="207010"/>
                  </a:lnTo>
                  <a:lnTo>
                    <a:pt x="193624" y="207010"/>
                  </a:lnTo>
                  <a:lnTo>
                    <a:pt x="206413" y="203200"/>
                  </a:lnTo>
                  <a:lnTo>
                    <a:pt x="213956" y="210820"/>
                  </a:lnTo>
                  <a:lnTo>
                    <a:pt x="213969" y="232410"/>
                  </a:lnTo>
                  <a:lnTo>
                    <a:pt x="214795" y="234950"/>
                  </a:lnTo>
                  <a:lnTo>
                    <a:pt x="231800" y="256540"/>
                  </a:lnTo>
                  <a:lnTo>
                    <a:pt x="231813" y="279400"/>
                  </a:lnTo>
                  <a:lnTo>
                    <a:pt x="233045" y="283210"/>
                  </a:lnTo>
                  <a:lnTo>
                    <a:pt x="235242" y="284480"/>
                  </a:lnTo>
                  <a:lnTo>
                    <a:pt x="245122" y="294640"/>
                  </a:lnTo>
                  <a:lnTo>
                    <a:pt x="245122" y="278155"/>
                  </a:lnTo>
                  <a:lnTo>
                    <a:pt x="243687" y="276860"/>
                  </a:lnTo>
                  <a:lnTo>
                    <a:pt x="243687" y="254000"/>
                  </a:lnTo>
                  <a:lnTo>
                    <a:pt x="242849" y="251460"/>
                  </a:lnTo>
                  <a:lnTo>
                    <a:pt x="225856" y="229870"/>
                  </a:lnTo>
                  <a:lnTo>
                    <a:pt x="225831" y="207010"/>
                  </a:lnTo>
                  <a:lnTo>
                    <a:pt x="224574" y="204470"/>
                  </a:lnTo>
                  <a:lnTo>
                    <a:pt x="223469" y="203200"/>
                  </a:lnTo>
                  <a:lnTo>
                    <a:pt x="222351" y="201930"/>
                  </a:lnTo>
                  <a:lnTo>
                    <a:pt x="216281" y="195580"/>
                  </a:lnTo>
                  <a:lnTo>
                    <a:pt x="272173" y="195580"/>
                  </a:lnTo>
                  <a:lnTo>
                    <a:pt x="273011" y="201930"/>
                  </a:lnTo>
                  <a:lnTo>
                    <a:pt x="273113" y="203200"/>
                  </a:lnTo>
                  <a:lnTo>
                    <a:pt x="273215" y="204470"/>
                  </a:lnTo>
                  <a:lnTo>
                    <a:pt x="273316" y="205740"/>
                  </a:lnTo>
                  <a:lnTo>
                    <a:pt x="273418" y="213360"/>
                  </a:lnTo>
                  <a:lnTo>
                    <a:pt x="273418" y="186690"/>
                  </a:lnTo>
                  <a:lnTo>
                    <a:pt x="273392" y="113030"/>
                  </a:lnTo>
                  <a:lnTo>
                    <a:pt x="273392" y="107950"/>
                  </a:lnTo>
                  <a:lnTo>
                    <a:pt x="273392" y="105410"/>
                  </a:lnTo>
                  <a:lnTo>
                    <a:pt x="268084" y="100330"/>
                  </a:lnTo>
                  <a:lnTo>
                    <a:pt x="261531" y="100330"/>
                  </a:lnTo>
                  <a:lnTo>
                    <a:pt x="261531" y="113030"/>
                  </a:lnTo>
                  <a:lnTo>
                    <a:pt x="261531" y="184150"/>
                  </a:lnTo>
                  <a:lnTo>
                    <a:pt x="237744" y="184150"/>
                  </a:lnTo>
                  <a:lnTo>
                    <a:pt x="237794" y="140970"/>
                  </a:lnTo>
                  <a:lnTo>
                    <a:pt x="234315" y="137160"/>
                  </a:lnTo>
                  <a:lnTo>
                    <a:pt x="233146" y="135890"/>
                  </a:lnTo>
                  <a:lnTo>
                    <a:pt x="227037" y="135890"/>
                  </a:lnTo>
                  <a:lnTo>
                    <a:pt x="225856" y="135775"/>
                  </a:lnTo>
                  <a:lnTo>
                    <a:pt x="225856" y="147320"/>
                  </a:lnTo>
                  <a:lnTo>
                    <a:pt x="225856" y="184150"/>
                  </a:lnTo>
                  <a:lnTo>
                    <a:pt x="213956" y="184150"/>
                  </a:lnTo>
                  <a:lnTo>
                    <a:pt x="213956" y="160020"/>
                  </a:lnTo>
                  <a:lnTo>
                    <a:pt x="202069" y="160020"/>
                  </a:lnTo>
                  <a:lnTo>
                    <a:pt x="202069" y="184150"/>
                  </a:lnTo>
                  <a:lnTo>
                    <a:pt x="190182" y="184150"/>
                  </a:lnTo>
                  <a:lnTo>
                    <a:pt x="190182" y="160020"/>
                  </a:lnTo>
                  <a:lnTo>
                    <a:pt x="178282" y="160020"/>
                  </a:lnTo>
                  <a:lnTo>
                    <a:pt x="178282" y="184150"/>
                  </a:lnTo>
                  <a:lnTo>
                    <a:pt x="166395" y="184150"/>
                  </a:lnTo>
                  <a:lnTo>
                    <a:pt x="166395" y="160020"/>
                  </a:lnTo>
                  <a:lnTo>
                    <a:pt x="154508" y="160020"/>
                  </a:lnTo>
                  <a:lnTo>
                    <a:pt x="154508" y="184150"/>
                  </a:lnTo>
                  <a:lnTo>
                    <a:pt x="142621" y="184150"/>
                  </a:lnTo>
                  <a:lnTo>
                    <a:pt x="142621" y="160020"/>
                  </a:lnTo>
                  <a:lnTo>
                    <a:pt x="130721" y="160020"/>
                  </a:lnTo>
                  <a:lnTo>
                    <a:pt x="130721" y="184150"/>
                  </a:lnTo>
                  <a:lnTo>
                    <a:pt x="118833" y="184150"/>
                  </a:lnTo>
                  <a:lnTo>
                    <a:pt x="118833" y="137160"/>
                  </a:lnTo>
                  <a:lnTo>
                    <a:pt x="225856" y="147320"/>
                  </a:lnTo>
                  <a:lnTo>
                    <a:pt x="225856" y="135775"/>
                  </a:lnTo>
                  <a:lnTo>
                    <a:pt x="118833" y="124460"/>
                  </a:lnTo>
                  <a:lnTo>
                    <a:pt x="118833" y="113030"/>
                  </a:lnTo>
                  <a:lnTo>
                    <a:pt x="261531" y="113030"/>
                  </a:lnTo>
                  <a:lnTo>
                    <a:pt x="261531" y="100330"/>
                  </a:lnTo>
                  <a:lnTo>
                    <a:pt x="249631" y="100330"/>
                  </a:lnTo>
                  <a:lnTo>
                    <a:pt x="249605" y="64770"/>
                  </a:lnTo>
                  <a:lnTo>
                    <a:pt x="249605" y="60960"/>
                  </a:lnTo>
                  <a:lnTo>
                    <a:pt x="247345" y="57150"/>
                  </a:lnTo>
                  <a:lnTo>
                    <a:pt x="243687" y="54610"/>
                  </a:lnTo>
                  <a:lnTo>
                    <a:pt x="243687" y="53340"/>
                  </a:lnTo>
                  <a:lnTo>
                    <a:pt x="243687" y="40640"/>
                  </a:lnTo>
                  <a:lnTo>
                    <a:pt x="241350" y="29210"/>
                  </a:lnTo>
                  <a:lnTo>
                    <a:pt x="237744" y="24180"/>
                  </a:lnTo>
                  <a:lnTo>
                    <a:pt x="237744" y="64770"/>
                  </a:lnTo>
                  <a:lnTo>
                    <a:pt x="237744" y="100330"/>
                  </a:lnTo>
                  <a:lnTo>
                    <a:pt x="213956" y="100330"/>
                  </a:lnTo>
                  <a:lnTo>
                    <a:pt x="213956" y="64770"/>
                  </a:lnTo>
                  <a:lnTo>
                    <a:pt x="237744" y="64770"/>
                  </a:lnTo>
                  <a:lnTo>
                    <a:pt x="237744" y="24180"/>
                  </a:lnTo>
                  <a:lnTo>
                    <a:pt x="234975" y="20320"/>
                  </a:lnTo>
                  <a:lnTo>
                    <a:pt x="225526" y="13970"/>
                  </a:lnTo>
                  <a:lnTo>
                    <a:pt x="213956" y="11430"/>
                  </a:lnTo>
                  <a:lnTo>
                    <a:pt x="208013" y="11430"/>
                  </a:lnTo>
                  <a:lnTo>
                    <a:pt x="208013" y="0"/>
                  </a:lnTo>
                  <a:lnTo>
                    <a:pt x="196126" y="0"/>
                  </a:lnTo>
                  <a:lnTo>
                    <a:pt x="196138" y="17780"/>
                  </a:lnTo>
                  <a:lnTo>
                    <a:pt x="201460" y="22860"/>
                  </a:lnTo>
                  <a:lnTo>
                    <a:pt x="223799" y="22860"/>
                  </a:lnTo>
                  <a:lnTo>
                    <a:pt x="231775" y="31750"/>
                  </a:lnTo>
                  <a:lnTo>
                    <a:pt x="231800" y="53340"/>
                  </a:lnTo>
                  <a:lnTo>
                    <a:pt x="219913" y="53340"/>
                  </a:lnTo>
                  <a:lnTo>
                    <a:pt x="219900" y="46990"/>
                  </a:lnTo>
                  <a:lnTo>
                    <a:pt x="219887" y="40640"/>
                  </a:lnTo>
                  <a:lnTo>
                    <a:pt x="214579" y="35560"/>
                  </a:lnTo>
                  <a:lnTo>
                    <a:pt x="208013" y="35560"/>
                  </a:lnTo>
                  <a:lnTo>
                    <a:pt x="208013" y="46990"/>
                  </a:lnTo>
                  <a:lnTo>
                    <a:pt x="208013" y="54610"/>
                  </a:lnTo>
                  <a:lnTo>
                    <a:pt x="204355" y="57150"/>
                  </a:lnTo>
                  <a:lnTo>
                    <a:pt x="202095" y="60960"/>
                  </a:lnTo>
                  <a:lnTo>
                    <a:pt x="202069" y="100330"/>
                  </a:lnTo>
                  <a:lnTo>
                    <a:pt x="178282" y="100330"/>
                  </a:lnTo>
                  <a:lnTo>
                    <a:pt x="178257" y="64770"/>
                  </a:lnTo>
                  <a:lnTo>
                    <a:pt x="178257" y="60960"/>
                  </a:lnTo>
                  <a:lnTo>
                    <a:pt x="175996" y="57150"/>
                  </a:lnTo>
                  <a:lnTo>
                    <a:pt x="172339" y="54610"/>
                  </a:lnTo>
                  <a:lnTo>
                    <a:pt x="172339" y="53340"/>
                  </a:lnTo>
                  <a:lnTo>
                    <a:pt x="172339" y="46990"/>
                  </a:lnTo>
                  <a:lnTo>
                    <a:pt x="208013" y="46990"/>
                  </a:lnTo>
                  <a:lnTo>
                    <a:pt x="208013" y="35560"/>
                  </a:lnTo>
                  <a:lnTo>
                    <a:pt x="168452" y="35560"/>
                  </a:lnTo>
                  <a:lnTo>
                    <a:pt x="166395" y="33274"/>
                  </a:lnTo>
                  <a:lnTo>
                    <a:pt x="166395" y="64770"/>
                  </a:lnTo>
                  <a:lnTo>
                    <a:pt x="166395" y="100330"/>
                  </a:lnTo>
                  <a:lnTo>
                    <a:pt x="142621" y="100330"/>
                  </a:lnTo>
                  <a:lnTo>
                    <a:pt x="142621" y="64770"/>
                  </a:lnTo>
                  <a:lnTo>
                    <a:pt x="166395" y="64770"/>
                  </a:lnTo>
                  <a:lnTo>
                    <a:pt x="166395" y="33274"/>
                  </a:lnTo>
                  <a:lnTo>
                    <a:pt x="160477" y="26670"/>
                  </a:lnTo>
                  <a:lnTo>
                    <a:pt x="160464" y="11430"/>
                  </a:lnTo>
                  <a:lnTo>
                    <a:pt x="160451" y="0"/>
                  </a:lnTo>
                  <a:lnTo>
                    <a:pt x="148564" y="0"/>
                  </a:lnTo>
                  <a:lnTo>
                    <a:pt x="148564" y="11430"/>
                  </a:lnTo>
                  <a:lnTo>
                    <a:pt x="136664" y="11430"/>
                  </a:lnTo>
                  <a:lnTo>
                    <a:pt x="136664" y="0"/>
                  </a:lnTo>
                  <a:lnTo>
                    <a:pt x="124777" y="0"/>
                  </a:lnTo>
                  <a:lnTo>
                    <a:pt x="124802" y="17780"/>
                  </a:lnTo>
                  <a:lnTo>
                    <a:pt x="130111" y="22860"/>
                  </a:lnTo>
                  <a:lnTo>
                    <a:pt x="145059" y="22860"/>
                  </a:lnTo>
                  <a:lnTo>
                    <a:pt x="147472" y="24130"/>
                  </a:lnTo>
                  <a:lnTo>
                    <a:pt x="149694" y="25400"/>
                  </a:lnTo>
                  <a:lnTo>
                    <a:pt x="151371" y="31750"/>
                  </a:lnTo>
                  <a:lnTo>
                    <a:pt x="155168" y="36830"/>
                  </a:lnTo>
                  <a:lnTo>
                    <a:pt x="160451" y="40640"/>
                  </a:lnTo>
                  <a:lnTo>
                    <a:pt x="160451" y="53340"/>
                  </a:lnTo>
                  <a:lnTo>
                    <a:pt x="148564" y="53340"/>
                  </a:lnTo>
                  <a:lnTo>
                    <a:pt x="148539" y="40640"/>
                  </a:lnTo>
                  <a:lnTo>
                    <a:pt x="143230" y="35560"/>
                  </a:lnTo>
                  <a:lnTo>
                    <a:pt x="97104" y="35560"/>
                  </a:lnTo>
                  <a:lnTo>
                    <a:pt x="89128" y="26670"/>
                  </a:lnTo>
                  <a:lnTo>
                    <a:pt x="89103" y="0"/>
                  </a:lnTo>
                  <a:lnTo>
                    <a:pt x="77216" y="0"/>
                  </a:lnTo>
                  <a:lnTo>
                    <a:pt x="77216" y="17780"/>
                  </a:lnTo>
                  <a:lnTo>
                    <a:pt x="79552" y="29210"/>
                  </a:lnTo>
                  <a:lnTo>
                    <a:pt x="85928" y="38100"/>
                  </a:lnTo>
                  <a:lnTo>
                    <a:pt x="95377" y="44450"/>
                  </a:lnTo>
                  <a:lnTo>
                    <a:pt x="106946" y="46990"/>
                  </a:lnTo>
                  <a:lnTo>
                    <a:pt x="136664" y="46990"/>
                  </a:lnTo>
                  <a:lnTo>
                    <a:pt x="136664" y="54610"/>
                  </a:lnTo>
                  <a:lnTo>
                    <a:pt x="133007" y="57150"/>
                  </a:lnTo>
                  <a:lnTo>
                    <a:pt x="130746" y="60960"/>
                  </a:lnTo>
                  <a:lnTo>
                    <a:pt x="130721" y="100330"/>
                  </a:lnTo>
                  <a:lnTo>
                    <a:pt x="118833" y="100330"/>
                  </a:lnTo>
                  <a:lnTo>
                    <a:pt x="118808" y="78740"/>
                  </a:lnTo>
                  <a:lnTo>
                    <a:pt x="118795" y="72390"/>
                  </a:lnTo>
                  <a:lnTo>
                    <a:pt x="113423" y="66040"/>
                  </a:lnTo>
                  <a:lnTo>
                    <a:pt x="106946" y="66040"/>
                  </a:lnTo>
                  <a:lnTo>
                    <a:pt x="106946" y="78740"/>
                  </a:lnTo>
                  <a:lnTo>
                    <a:pt x="106946" y="184150"/>
                  </a:lnTo>
                  <a:lnTo>
                    <a:pt x="59372" y="184150"/>
                  </a:lnTo>
                  <a:lnTo>
                    <a:pt x="59372" y="199390"/>
                  </a:lnTo>
                  <a:lnTo>
                    <a:pt x="59372" y="209550"/>
                  </a:lnTo>
                  <a:lnTo>
                    <a:pt x="33515" y="196850"/>
                  </a:lnTo>
                  <a:lnTo>
                    <a:pt x="32562" y="195580"/>
                  </a:lnTo>
                  <a:lnTo>
                    <a:pt x="54622" y="195580"/>
                  </a:lnTo>
                  <a:lnTo>
                    <a:pt x="59372" y="199390"/>
                  </a:lnTo>
                  <a:lnTo>
                    <a:pt x="59372" y="184150"/>
                  </a:lnTo>
                  <a:lnTo>
                    <a:pt x="23698" y="184150"/>
                  </a:lnTo>
                  <a:lnTo>
                    <a:pt x="23698" y="99060"/>
                  </a:lnTo>
                  <a:lnTo>
                    <a:pt x="106946" y="78740"/>
                  </a:lnTo>
                  <a:lnTo>
                    <a:pt x="106946" y="66040"/>
                  </a:lnTo>
                  <a:lnTo>
                    <a:pt x="105905" y="66040"/>
                  </a:lnTo>
                  <a:lnTo>
                    <a:pt x="104990" y="67310"/>
                  </a:lnTo>
                  <a:lnTo>
                    <a:pt x="15532" y="88900"/>
                  </a:lnTo>
                  <a:lnTo>
                    <a:pt x="11798" y="93980"/>
                  </a:lnTo>
                  <a:lnTo>
                    <a:pt x="11798" y="184150"/>
                  </a:lnTo>
                  <a:lnTo>
                    <a:pt x="7213" y="184150"/>
                  </a:lnTo>
                  <a:lnTo>
                    <a:pt x="2171" y="187960"/>
                  </a:lnTo>
                  <a:lnTo>
                    <a:pt x="1282" y="194310"/>
                  </a:lnTo>
                  <a:lnTo>
                    <a:pt x="381" y="201930"/>
                  </a:lnTo>
                  <a:lnTo>
                    <a:pt x="317" y="203200"/>
                  </a:lnTo>
                  <a:lnTo>
                    <a:pt x="241" y="204470"/>
                  </a:lnTo>
                  <a:lnTo>
                    <a:pt x="177" y="205740"/>
                  </a:lnTo>
                  <a:lnTo>
                    <a:pt x="101" y="207010"/>
                  </a:lnTo>
                  <a:lnTo>
                    <a:pt x="0" y="218440"/>
                  </a:lnTo>
                  <a:lnTo>
                    <a:pt x="177" y="220980"/>
                  </a:lnTo>
                  <a:lnTo>
                    <a:pt x="266" y="222250"/>
                  </a:lnTo>
                  <a:lnTo>
                    <a:pt x="342" y="223520"/>
                  </a:lnTo>
                  <a:lnTo>
                    <a:pt x="431" y="224790"/>
                  </a:lnTo>
                  <a:lnTo>
                    <a:pt x="520" y="226060"/>
                  </a:lnTo>
                  <a:lnTo>
                    <a:pt x="10883" y="267970"/>
                  </a:lnTo>
                  <a:lnTo>
                    <a:pt x="32308" y="303530"/>
                  </a:lnTo>
                  <a:lnTo>
                    <a:pt x="62763" y="331470"/>
                  </a:lnTo>
                  <a:lnTo>
                    <a:pt x="100203" y="349250"/>
                  </a:lnTo>
                  <a:lnTo>
                    <a:pt x="142621" y="355600"/>
                  </a:lnTo>
                  <a:lnTo>
                    <a:pt x="143560" y="355600"/>
                  </a:lnTo>
                  <a:lnTo>
                    <a:pt x="176707" y="351790"/>
                  </a:lnTo>
                  <a:lnTo>
                    <a:pt x="197307" y="344170"/>
                  </a:lnTo>
                  <a:lnTo>
                    <a:pt x="207606" y="340360"/>
                  </a:lnTo>
                  <a:lnTo>
                    <a:pt x="257835" y="297180"/>
                  </a:lnTo>
                  <a:lnTo>
                    <a:pt x="281012" y="248920"/>
                  </a:lnTo>
                  <a:lnTo>
                    <a:pt x="285102" y="22098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pic>
        <p:nvPicPr>
          <p:cNvPr id="78" name="object 78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2971800" y="2252139"/>
            <a:ext cx="304736" cy="304438"/>
          </a:xfrm>
          <a:prstGeom prst="rect">
            <a:avLst/>
          </a:prstGeom>
        </p:spPr>
      </p:pic>
      <p:sp>
        <p:nvSpPr>
          <p:cNvPr id="80" name="object 66">
            <a:extLst>
              <a:ext uri="{FF2B5EF4-FFF2-40B4-BE49-F238E27FC236}">
                <a16:creationId xmlns:a16="http://schemas.microsoft.com/office/drawing/2014/main" id="{C52402EC-64FD-BE7D-14DB-BCE2E6EF4C21}"/>
              </a:ext>
            </a:extLst>
          </p:cNvPr>
          <p:cNvSpPr txBox="1"/>
          <p:nvPr/>
        </p:nvSpPr>
        <p:spPr>
          <a:xfrm>
            <a:off x="820612" y="2250773"/>
            <a:ext cx="5952490" cy="19810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l">
              <a:lnSpc>
                <a:spcPct val="108700"/>
              </a:lnSpc>
              <a:spcBef>
                <a:spcPts val="100"/>
              </a:spcBef>
            </a:pPr>
            <a:r>
              <a:rPr sz="2000" b="1" dirty="0">
                <a:solidFill>
                  <a:srgbClr val="FFB085"/>
                </a:solidFill>
                <a:latin typeface="Grammarsaurus" pitchFamily="2" charset="0"/>
                <a:cs typeface="Arial"/>
              </a:rPr>
              <a:t>Physical features   </a:t>
            </a:r>
            <a:r>
              <a:rPr lang="en-US" sz="2000" b="1" dirty="0">
                <a:solidFill>
                  <a:srgbClr val="FFB085"/>
                </a:solidFill>
                <a:latin typeface="Grammarsaurus" pitchFamily="2" charset="0"/>
                <a:cs typeface="Arial"/>
              </a:rPr>
              <a:t>    </a:t>
            </a:r>
            <a:r>
              <a:rPr sz="2000"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like </a:t>
            </a:r>
            <a:r>
              <a:rPr sz="2000"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seas, mountains </a:t>
            </a:r>
            <a:r>
              <a:rPr sz="2000"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and </a:t>
            </a:r>
            <a:r>
              <a:rPr sz="2000"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rivers </a:t>
            </a:r>
            <a:r>
              <a:rPr sz="2000"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are </a:t>
            </a:r>
            <a:r>
              <a:rPr sz="2000"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natural. </a:t>
            </a:r>
            <a:r>
              <a:rPr sz="2000"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They would be here even if there were no people around.</a:t>
            </a:r>
            <a:endParaRPr sz="20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90"/>
              </a:spcBef>
            </a:pPr>
            <a:endParaRPr sz="2000" dirty="0">
              <a:latin typeface="Grammarsaurus" pitchFamily="2" charset="0"/>
              <a:cs typeface="Arial MT"/>
            </a:endParaRPr>
          </a:p>
          <a:p>
            <a:pPr marL="12700" algn="just">
              <a:lnSpc>
                <a:spcPct val="100000"/>
              </a:lnSpc>
            </a:pPr>
            <a:r>
              <a:rPr sz="2000" b="1" dirty="0">
                <a:solidFill>
                  <a:srgbClr val="FFB085"/>
                </a:solidFill>
                <a:latin typeface="Grammarsaurus" pitchFamily="2" charset="0"/>
                <a:cs typeface="Arial"/>
              </a:rPr>
              <a:t>Human features  </a:t>
            </a:r>
            <a:r>
              <a:rPr lang="en-US" sz="2000" b="1" dirty="0">
                <a:solidFill>
                  <a:srgbClr val="FFB085"/>
                </a:solidFill>
                <a:latin typeface="Grammarsaurus" pitchFamily="2" charset="0"/>
                <a:cs typeface="Arial"/>
              </a:rPr>
              <a:t>    </a:t>
            </a:r>
            <a:r>
              <a:rPr sz="2000"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are things like </a:t>
            </a:r>
            <a:r>
              <a:rPr sz="2000"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houses, roads</a:t>
            </a:r>
            <a:endParaRPr sz="2000" dirty="0">
              <a:latin typeface="Grammarsaurus" pitchFamily="2" charset="0"/>
              <a:cs typeface="Arial"/>
            </a:endParaRPr>
          </a:p>
          <a:p>
            <a:pPr marL="12700" algn="just">
              <a:lnSpc>
                <a:spcPct val="100000"/>
              </a:lnSpc>
              <a:spcBef>
                <a:spcPts val="240"/>
              </a:spcBef>
            </a:pPr>
            <a:r>
              <a:rPr sz="2000"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and </a:t>
            </a:r>
            <a:r>
              <a:rPr sz="2000" b="1" dirty="0">
                <a:solidFill>
                  <a:srgbClr val="424D5E"/>
                </a:solidFill>
                <a:latin typeface="Grammarsaurus" pitchFamily="2" charset="0"/>
                <a:cs typeface="Arial"/>
              </a:rPr>
              <a:t>bridges. </a:t>
            </a:r>
            <a:r>
              <a:rPr sz="2000" dirty="0">
                <a:solidFill>
                  <a:srgbClr val="424D5E"/>
                </a:solidFill>
                <a:latin typeface="Grammarsaurus" pitchFamily="2" charset="0"/>
                <a:cs typeface="Arial MT"/>
              </a:rPr>
              <a:t>People have built them.</a:t>
            </a:r>
            <a:endParaRPr sz="2000" dirty="0"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861489" y="44071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8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6090578" y="1216139"/>
            <a:ext cx="2569210" cy="1584325"/>
            <a:chOff x="6090578" y="1216139"/>
            <a:chExt cx="2569210" cy="158432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90578" y="1216139"/>
              <a:ext cx="2568725" cy="1583943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5" name="object 5"/>
            <p:cNvSpPr/>
            <p:nvPr/>
          </p:nvSpPr>
          <p:spPr>
            <a:xfrm>
              <a:off x="6991877" y="2493082"/>
              <a:ext cx="766445" cy="255270"/>
            </a:xfrm>
            <a:custGeom>
              <a:avLst/>
              <a:gdLst/>
              <a:ahLst/>
              <a:cxnLst/>
              <a:rect l="l" t="t" r="r" b="b"/>
              <a:pathLst>
                <a:path w="766445" h="255269">
                  <a:moveTo>
                    <a:pt x="736295" y="0"/>
                  </a:moveTo>
                  <a:lnTo>
                    <a:pt x="29794" y="0"/>
                  </a:lnTo>
                  <a:lnTo>
                    <a:pt x="18200" y="2340"/>
                  </a:lnTo>
                  <a:lnTo>
                    <a:pt x="8729" y="8724"/>
                  </a:lnTo>
                  <a:lnTo>
                    <a:pt x="2342" y="18195"/>
                  </a:lnTo>
                  <a:lnTo>
                    <a:pt x="0" y="29794"/>
                  </a:lnTo>
                  <a:lnTo>
                    <a:pt x="0" y="224916"/>
                  </a:lnTo>
                  <a:lnTo>
                    <a:pt x="2342" y="236516"/>
                  </a:lnTo>
                  <a:lnTo>
                    <a:pt x="8729" y="245986"/>
                  </a:lnTo>
                  <a:lnTo>
                    <a:pt x="18200" y="252370"/>
                  </a:lnTo>
                  <a:lnTo>
                    <a:pt x="29794" y="254711"/>
                  </a:lnTo>
                  <a:lnTo>
                    <a:pt x="736295" y="254711"/>
                  </a:lnTo>
                  <a:lnTo>
                    <a:pt x="747894" y="252370"/>
                  </a:lnTo>
                  <a:lnTo>
                    <a:pt x="757364" y="245986"/>
                  </a:lnTo>
                  <a:lnTo>
                    <a:pt x="763748" y="236516"/>
                  </a:lnTo>
                  <a:lnTo>
                    <a:pt x="766089" y="224916"/>
                  </a:lnTo>
                  <a:lnTo>
                    <a:pt x="766089" y="29794"/>
                  </a:lnTo>
                  <a:lnTo>
                    <a:pt x="763748" y="18195"/>
                  </a:lnTo>
                  <a:lnTo>
                    <a:pt x="757364" y="8724"/>
                  </a:lnTo>
                  <a:lnTo>
                    <a:pt x="747894" y="2340"/>
                  </a:lnTo>
                  <a:lnTo>
                    <a:pt x="736295" y="0"/>
                  </a:lnTo>
                  <a:close/>
                </a:path>
              </a:pathLst>
            </a:custGeom>
            <a:solidFill>
              <a:srgbClr val="E9ECF1">
                <a:alpha val="79998"/>
              </a:srgbClr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6991877" y="2493082"/>
              <a:ext cx="766445" cy="255270"/>
            </a:xfrm>
            <a:custGeom>
              <a:avLst/>
              <a:gdLst/>
              <a:ahLst/>
              <a:cxnLst/>
              <a:rect l="l" t="t" r="r" b="b"/>
              <a:pathLst>
                <a:path w="766445" h="255269">
                  <a:moveTo>
                    <a:pt x="736295" y="254711"/>
                  </a:moveTo>
                  <a:lnTo>
                    <a:pt x="29794" y="254711"/>
                  </a:lnTo>
                  <a:lnTo>
                    <a:pt x="18200" y="252370"/>
                  </a:lnTo>
                  <a:lnTo>
                    <a:pt x="8729" y="245986"/>
                  </a:lnTo>
                  <a:lnTo>
                    <a:pt x="2342" y="236516"/>
                  </a:lnTo>
                  <a:lnTo>
                    <a:pt x="0" y="224916"/>
                  </a:lnTo>
                  <a:lnTo>
                    <a:pt x="0" y="29794"/>
                  </a:lnTo>
                  <a:lnTo>
                    <a:pt x="2342" y="18195"/>
                  </a:lnTo>
                  <a:lnTo>
                    <a:pt x="8729" y="8724"/>
                  </a:lnTo>
                  <a:lnTo>
                    <a:pt x="18200" y="2340"/>
                  </a:lnTo>
                  <a:lnTo>
                    <a:pt x="29794" y="0"/>
                  </a:lnTo>
                  <a:lnTo>
                    <a:pt x="736295" y="0"/>
                  </a:lnTo>
                  <a:lnTo>
                    <a:pt x="747894" y="2340"/>
                  </a:lnTo>
                  <a:lnTo>
                    <a:pt x="757364" y="8724"/>
                  </a:lnTo>
                  <a:lnTo>
                    <a:pt x="763748" y="18195"/>
                  </a:lnTo>
                  <a:lnTo>
                    <a:pt x="766089" y="29794"/>
                  </a:lnTo>
                  <a:lnTo>
                    <a:pt x="766089" y="224916"/>
                  </a:lnTo>
                  <a:lnTo>
                    <a:pt x="763748" y="236516"/>
                  </a:lnTo>
                  <a:lnTo>
                    <a:pt x="757364" y="245986"/>
                  </a:lnTo>
                  <a:lnTo>
                    <a:pt x="747894" y="252370"/>
                  </a:lnTo>
                  <a:lnTo>
                    <a:pt x="736295" y="254711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8783751" y="1216139"/>
            <a:ext cx="2569210" cy="1584325"/>
            <a:chOff x="8783751" y="1216139"/>
            <a:chExt cx="2569210" cy="1584325"/>
          </a:xfrm>
        </p:grpSpPr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783751" y="1216139"/>
              <a:ext cx="2568740" cy="1583943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9" name="object 9"/>
            <p:cNvSpPr/>
            <p:nvPr/>
          </p:nvSpPr>
          <p:spPr>
            <a:xfrm>
              <a:off x="9685066" y="2493082"/>
              <a:ext cx="766445" cy="255270"/>
            </a:xfrm>
            <a:custGeom>
              <a:avLst/>
              <a:gdLst/>
              <a:ahLst/>
              <a:cxnLst/>
              <a:rect l="l" t="t" r="r" b="b"/>
              <a:pathLst>
                <a:path w="766445" h="255269">
                  <a:moveTo>
                    <a:pt x="736295" y="0"/>
                  </a:moveTo>
                  <a:lnTo>
                    <a:pt x="29794" y="0"/>
                  </a:lnTo>
                  <a:lnTo>
                    <a:pt x="18200" y="2340"/>
                  </a:lnTo>
                  <a:lnTo>
                    <a:pt x="8729" y="8724"/>
                  </a:lnTo>
                  <a:lnTo>
                    <a:pt x="2342" y="18195"/>
                  </a:lnTo>
                  <a:lnTo>
                    <a:pt x="0" y="29794"/>
                  </a:lnTo>
                  <a:lnTo>
                    <a:pt x="0" y="224916"/>
                  </a:lnTo>
                  <a:lnTo>
                    <a:pt x="2342" y="236516"/>
                  </a:lnTo>
                  <a:lnTo>
                    <a:pt x="8729" y="245986"/>
                  </a:lnTo>
                  <a:lnTo>
                    <a:pt x="18200" y="252370"/>
                  </a:lnTo>
                  <a:lnTo>
                    <a:pt x="29794" y="254711"/>
                  </a:lnTo>
                  <a:lnTo>
                    <a:pt x="736295" y="254711"/>
                  </a:lnTo>
                  <a:lnTo>
                    <a:pt x="747894" y="252370"/>
                  </a:lnTo>
                  <a:lnTo>
                    <a:pt x="757364" y="245986"/>
                  </a:lnTo>
                  <a:lnTo>
                    <a:pt x="763748" y="236516"/>
                  </a:lnTo>
                  <a:lnTo>
                    <a:pt x="766089" y="224916"/>
                  </a:lnTo>
                  <a:lnTo>
                    <a:pt x="766089" y="29794"/>
                  </a:lnTo>
                  <a:lnTo>
                    <a:pt x="763748" y="18195"/>
                  </a:lnTo>
                  <a:lnTo>
                    <a:pt x="757364" y="8724"/>
                  </a:lnTo>
                  <a:lnTo>
                    <a:pt x="747894" y="2340"/>
                  </a:lnTo>
                  <a:lnTo>
                    <a:pt x="736295" y="0"/>
                  </a:lnTo>
                  <a:close/>
                </a:path>
              </a:pathLst>
            </a:custGeom>
            <a:solidFill>
              <a:srgbClr val="E9ECF1">
                <a:alpha val="79998"/>
              </a:srgbClr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9685066" y="2493082"/>
              <a:ext cx="766445" cy="255270"/>
            </a:xfrm>
            <a:custGeom>
              <a:avLst/>
              <a:gdLst/>
              <a:ahLst/>
              <a:cxnLst/>
              <a:rect l="l" t="t" r="r" b="b"/>
              <a:pathLst>
                <a:path w="766445" h="255269">
                  <a:moveTo>
                    <a:pt x="736295" y="254711"/>
                  </a:moveTo>
                  <a:lnTo>
                    <a:pt x="29794" y="254711"/>
                  </a:lnTo>
                  <a:lnTo>
                    <a:pt x="18200" y="252370"/>
                  </a:lnTo>
                  <a:lnTo>
                    <a:pt x="8729" y="245986"/>
                  </a:lnTo>
                  <a:lnTo>
                    <a:pt x="2342" y="236516"/>
                  </a:lnTo>
                  <a:lnTo>
                    <a:pt x="0" y="224916"/>
                  </a:lnTo>
                  <a:lnTo>
                    <a:pt x="0" y="29794"/>
                  </a:lnTo>
                  <a:lnTo>
                    <a:pt x="2342" y="18195"/>
                  </a:lnTo>
                  <a:lnTo>
                    <a:pt x="8729" y="8724"/>
                  </a:lnTo>
                  <a:lnTo>
                    <a:pt x="18200" y="2340"/>
                  </a:lnTo>
                  <a:lnTo>
                    <a:pt x="29794" y="0"/>
                  </a:lnTo>
                  <a:lnTo>
                    <a:pt x="736295" y="0"/>
                  </a:lnTo>
                  <a:lnTo>
                    <a:pt x="747894" y="2340"/>
                  </a:lnTo>
                  <a:lnTo>
                    <a:pt x="757364" y="8724"/>
                  </a:lnTo>
                  <a:lnTo>
                    <a:pt x="763748" y="18195"/>
                  </a:lnTo>
                  <a:lnTo>
                    <a:pt x="766089" y="29794"/>
                  </a:lnTo>
                  <a:lnTo>
                    <a:pt x="766089" y="224916"/>
                  </a:lnTo>
                  <a:lnTo>
                    <a:pt x="763748" y="236516"/>
                  </a:lnTo>
                  <a:lnTo>
                    <a:pt x="757364" y="245986"/>
                  </a:lnTo>
                  <a:lnTo>
                    <a:pt x="747894" y="252370"/>
                  </a:lnTo>
                  <a:lnTo>
                    <a:pt x="736295" y="254711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8783728" y="2889707"/>
            <a:ext cx="2569210" cy="1584325"/>
            <a:chOff x="8783728" y="2889707"/>
            <a:chExt cx="2569210" cy="1584325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783728" y="2889707"/>
              <a:ext cx="2568762" cy="158394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3" name="object 13"/>
            <p:cNvSpPr/>
            <p:nvPr/>
          </p:nvSpPr>
          <p:spPr>
            <a:xfrm>
              <a:off x="9685066" y="4166654"/>
              <a:ext cx="766445" cy="255270"/>
            </a:xfrm>
            <a:custGeom>
              <a:avLst/>
              <a:gdLst/>
              <a:ahLst/>
              <a:cxnLst/>
              <a:rect l="l" t="t" r="r" b="b"/>
              <a:pathLst>
                <a:path w="766445" h="255270">
                  <a:moveTo>
                    <a:pt x="736295" y="0"/>
                  </a:moveTo>
                  <a:lnTo>
                    <a:pt x="29794" y="0"/>
                  </a:lnTo>
                  <a:lnTo>
                    <a:pt x="18200" y="2340"/>
                  </a:lnTo>
                  <a:lnTo>
                    <a:pt x="8729" y="8724"/>
                  </a:lnTo>
                  <a:lnTo>
                    <a:pt x="2342" y="18195"/>
                  </a:lnTo>
                  <a:lnTo>
                    <a:pt x="0" y="29794"/>
                  </a:lnTo>
                  <a:lnTo>
                    <a:pt x="0" y="224917"/>
                  </a:lnTo>
                  <a:lnTo>
                    <a:pt x="2342" y="236516"/>
                  </a:lnTo>
                  <a:lnTo>
                    <a:pt x="8729" y="245986"/>
                  </a:lnTo>
                  <a:lnTo>
                    <a:pt x="18200" y="252370"/>
                  </a:lnTo>
                  <a:lnTo>
                    <a:pt x="29794" y="254711"/>
                  </a:lnTo>
                  <a:lnTo>
                    <a:pt x="736295" y="254711"/>
                  </a:lnTo>
                  <a:lnTo>
                    <a:pt x="747894" y="252370"/>
                  </a:lnTo>
                  <a:lnTo>
                    <a:pt x="757364" y="245986"/>
                  </a:lnTo>
                  <a:lnTo>
                    <a:pt x="763748" y="236516"/>
                  </a:lnTo>
                  <a:lnTo>
                    <a:pt x="766089" y="224917"/>
                  </a:lnTo>
                  <a:lnTo>
                    <a:pt x="766089" y="29794"/>
                  </a:lnTo>
                  <a:lnTo>
                    <a:pt x="763748" y="18195"/>
                  </a:lnTo>
                  <a:lnTo>
                    <a:pt x="757364" y="8724"/>
                  </a:lnTo>
                  <a:lnTo>
                    <a:pt x="747894" y="2340"/>
                  </a:lnTo>
                  <a:lnTo>
                    <a:pt x="736295" y="0"/>
                  </a:lnTo>
                  <a:close/>
                </a:path>
              </a:pathLst>
            </a:custGeom>
            <a:solidFill>
              <a:srgbClr val="E9ECF1">
                <a:alpha val="79998"/>
              </a:srgbClr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9685066" y="4166654"/>
              <a:ext cx="766445" cy="255270"/>
            </a:xfrm>
            <a:custGeom>
              <a:avLst/>
              <a:gdLst/>
              <a:ahLst/>
              <a:cxnLst/>
              <a:rect l="l" t="t" r="r" b="b"/>
              <a:pathLst>
                <a:path w="766445" h="255270">
                  <a:moveTo>
                    <a:pt x="736295" y="254711"/>
                  </a:moveTo>
                  <a:lnTo>
                    <a:pt x="29794" y="254711"/>
                  </a:lnTo>
                  <a:lnTo>
                    <a:pt x="18200" y="252370"/>
                  </a:lnTo>
                  <a:lnTo>
                    <a:pt x="8729" y="245986"/>
                  </a:lnTo>
                  <a:lnTo>
                    <a:pt x="2342" y="236516"/>
                  </a:lnTo>
                  <a:lnTo>
                    <a:pt x="0" y="224917"/>
                  </a:lnTo>
                  <a:lnTo>
                    <a:pt x="0" y="29794"/>
                  </a:lnTo>
                  <a:lnTo>
                    <a:pt x="2342" y="18195"/>
                  </a:lnTo>
                  <a:lnTo>
                    <a:pt x="8729" y="8724"/>
                  </a:lnTo>
                  <a:lnTo>
                    <a:pt x="18200" y="2340"/>
                  </a:lnTo>
                  <a:lnTo>
                    <a:pt x="29794" y="0"/>
                  </a:lnTo>
                  <a:lnTo>
                    <a:pt x="736295" y="0"/>
                  </a:lnTo>
                  <a:lnTo>
                    <a:pt x="747894" y="2340"/>
                  </a:lnTo>
                  <a:lnTo>
                    <a:pt x="757364" y="8724"/>
                  </a:lnTo>
                  <a:lnTo>
                    <a:pt x="763748" y="18195"/>
                  </a:lnTo>
                  <a:lnTo>
                    <a:pt x="766089" y="29794"/>
                  </a:lnTo>
                  <a:lnTo>
                    <a:pt x="766089" y="224917"/>
                  </a:lnTo>
                  <a:lnTo>
                    <a:pt x="763748" y="236516"/>
                  </a:lnTo>
                  <a:lnTo>
                    <a:pt x="757364" y="245986"/>
                  </a:lnTo>
                  <a:lnTo>
                    <a:pt x="747894" y="252370"/>
                  </a:lnTo>
                  <a:lnTo>
                    <a:pt x="736295" y="254711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8783726" y="4563274"/>
            <a:ext cx="2569210" cy="1584325"/>
            <a:chOff x="8783726" y="4563274"/>
            <a:chExt cx="2569210" cy="1584325"/>
          </a:xfrm>
        </p:grpSpPr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783726" y="4563274"/>
              <a:ext cx="2568709" cy="158394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7" name="object 17"/>
            <p:cNvSpPr/>
            <p:nvPr/>
          </p:nvSpPr>
          <p:spPr>
            <a:xfrm>
              <a:off x="9685067" y="5840224"/>
              <a:ext cx="766445" cy="255270"/>
            </a:xfrm>
            <a:custGeom>
              <a:avLst/>
              <a:gdLst/>
              <a:ahLst/>
              <a:cxnLst/>
              <a:rect l="l" t="t" r="r" b="b"/>
              <a:pathLst>
                <a:path w="766445" h="255270">
                  <a:moveTo>
                    <a:pt x="736295" y="0"/>
                  </a:moveTo>
                  <a:lnTo>
                    <a:pt x="29794" y="0"/>
                  </a:lnTo>
                  <a:lnTo>
                    <a:pt x="18200" y="2340"/>
                  </a:lnTo>
                  <a:lnTo>
                    <a:pt x="8729" y="8724"/>
                  </a:lnTo>
                  <a:lnTo>
                    <a:pt x="2342" y="18195"/>
                  </a:lnTo>
                  <a:lnTo>
                    <a:pt x="0" y="29794"/>
                  </a:lnTo>
                  <a:lnTo>
                    <a:pt x="0" y="224916"/>
                  </a:lnTo>
                  <a:lnTo>
                    <a:pt x="2342" y="236516"/>
                  </a:lnTo>
                  <a:lnTo>
                    <a:pt x="8729" y="245986"/>
                  </a:lnTo>
                  <a:lnTo>
                    <a:pt x="18200" y="252370"/>
                  </a:lnTo>
                  <a:lnTo>
                    <a:pt x="29794" y="254711"/>
                  </a:lnTo>
                  <a:lnTo>
                    <a:pt x="736295" y="254711"/>
                  </a:lnTo>
                  <a:lnTo>
                    <a:pt x="747894" y="252370"/>
                  </a:lnTo>
                  <a:lnTo>
                    <a:pt x="757364" y="245986"/>
                  </a:lnTo>
                  <a:lnTo>
                    <a:pt x="763748" y="236516"/>
                  </a:lnTo>
                  <a:lnTo>
                    <a:pt x="766089" y="224916"/>
                  </a:lnTo>
                  <a:lnTo>
                    <a:pt x="766089" y="29794"/>
                  </a:lnTo>
                  <a:lnTo>
                    <a:pt x="763748" y="18195"/>
                  </a:lnTo>
                  <a:lnTo>
                    <a:pt x="757364" y="8724"/>
                  </a:lnTo>
                  <a:lnTo>
                    <a:pt x="747894" y="2340"/>
                  </a:lnTo>
                  <a:lnTo>
                    <a:pt x="736295" y="0"/>
                  </a:lnTo>
                  <a:close/>
                </a:path>
              </a:pathLst>
            </a:custGeom>
            <a:solidFill>
              <a:srgbClr val="E9ECF1">
                <a:alpha val="79998"/>
              </a:srgbClr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9685067" y="5840224"/>
              <a:ext cx="766445" cy="255270"/>
            </a:xfrm>
            <a:custGeom>
              <a:avLst/>
              <a:gdLst/>
              <a:ahLst/>
              <a:cxnLst/>
              <a:rect l="l" t="t" r="r" b="b"/>
              <a:pathLst>
                <a:path w="766445" h="255270">
                  <a:moveTo>
                    <a:pt x="736295" y="254711"/>
                  </a:moveTo>
                  <a:lnTo>
                    <a:pt x="29794" y="254711"/>
                  </a:lnTo>
                  <a:lnTo>
                    <a:pt x="18200" y="252370"/>
                  </a:lnTo>
                  <a:lnTo>
                    <a:pt x="8729" y="245986"/>
                  </a:lnTo>
                  <a:lnTo>
                    <a:pt x="2342" y="236516"/>
                  </a:lnTo>
                  <a:lnTo>
                    <a:pt x="0" y="224916"/>
                  </a:lnTo>
                  <a:lnTo>
                    <a:pt x="0" y="29794"/>
                  </a:lnTo>
                  <a:lnTo>
                    <a:pt x="2342" y="18195"/>
                  </a:lnTo>
                  <a:lnTo>
                    <a:pt x="8729" y="8724"/>
                  </a:lnTo>
                  <a:lnTo>
                    <a:pt x="18200" y="2340"/>
                  </a:lnTo>
                  <a:lnTo>
                    <a:pt x="29794" y="0"/>
                  </a:lnTo>
                  <a:lnTo>
                    <a:pt x="736295" y="0"/>
                  </a:lnTo>
                  <a:lnTo>
                    <a:pt x="747894" y="2340"/>
                  </a:lnTo>
                  <a:lnTo>
                    <a:pt x="757364" y="8724"/>
                  </a:lnTo>
                  <a:lnTo>
                    <a:pt x="763748" y="18195"/>
                  </a:lnTo>
                  <a:lnTo>
                    <a:pt x="766089" y="29794"/>
                  </a:lnTo>
                  <a:lnTo>
                    <a:pt x="766089" y="224916"/>
                  </a:lnTo>
                  <a:lnTo>
                    <a:pt x="763748" y="236516"/>
                  </a:lnTo>
                  <a:lnTo>
                    <a:pt x="757364" y="245986"/>
                  </a:lnTo>
                  <a:lnTo>
                    <a:pt x="747894" y="252370"/>
                  </a:lnTo>
                  <a:lnTo>
                    <a:pt x="736295" y="254711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19" name="object 19"/>
          <p:cNvGrpSpPr/>
          <p:nvPr/>
        </p:nvGrpSpPr>
        <p:grpSpPr>
          <a:xfrm>
            <a:off x="6090539" y="2889707"/>
            <a:ext cx="2569210" cy="1584325"/>
            <a:chOff x="6090539" y="2889707"/>
            <a:chExt cx="2569210" cy="1584325"/>
          </a:xfrm>
        </p:grpSpPr>
        <p:pic>
          <p:nvPicPr>
            <p:cNvPr id="20" name="object 2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090539" y="2889707"/>
              <a:ext cx="2568727" cy="158394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21" name="object 21"/>
            <p:cNvSpPr/>
            <p:nvPr/>
          </p:nvSpPr>
          <p:spPr>
            <a:xfrm>
              <a:off x="6991877" y="4166654"/>
              <a:ext cx="766445" cy="255270"/>
            </a:xfrm>
            <a:custGeom>
              <a:avLst/>
              <a:gdLst/>
              <a:ahLst/>
              <a:cxnLst/>
              <a:rect l="l" t="t" r="r" b="b"/>
              <a:pathLst>
                <a:path w="766445" h="255270">
                  <a:moveTo>
                    <a:pt x="736295" y="0"/>
                  </a:moveTo>
                  <a:lnTo>
                    <a:pt x="29794" y="0"/>
                  </a:lnTo>
                  <a:lnTo>
                    <a:pt x="18200" y="2340"/>
                  </a:lnTo>
                  <a:lnTo>
                    <a:pt x="8729" y="8724"/>
                  </a:lnTo>
                  <a:lnTo>
                    <a:pt x="2342" y="18195"/>
                  </a:lnTo>
                  <a:lnTo>
                    <a:pt x="0" y="29794"/>
                  </a:lnTo>
                  <a:lnTo>
                    <a:pt x="0" y="224917"/>
                  </a:lnTo>
                  <a:lnTo>
                    <a:pt x="2342" y="236516"/>
                  </a:lnTo>
                  <a:lnTo>
                    <a:pt x="8729" y="245986"/>
                  </a:lnTo>
                  <a:lnTo>
                    <a:pt x="18200" y="252370"/>
                  </a:lnTo>
                  <a:lnTo>
                    <a:pt x="29794" y="254711"/>
                  </a:lnTo>
                  <a:lnTo>
                    <a:pt x="736295" y="254711"/>
                  </a:lnTo>
                  <a:lnTo>
                    <a:pt x="747894" y="252370"/>
                  </a:lnTo>
                  <a:lnTo>
                    <a:pt x="757364" y="245986"/>
                  </a:lnTo>
                  <a:lnTo>
                    <a:pt x="763748" y="236516"/>
                  </a:lnTo>
                  <a:lnTo>
                    <a:pt x="766089" y="224917"/>
                  </a:lnTo>
                  <a:lnTo>
                    <a:pt x="766089" y="29794"/>
                  </a:lnTo>
                  <a:lnTo>
                    <a:pt x="763748" y="18195"/>
                  </a:lnTo>
                  <a:lnTo>
                    <a:pt x="757364" y="8724"/>
                  </a:lnTo>
                  <a:lnTo>
                    <a:pt x="747894" y="2340"/>
                  </a:lnTo>
                  <a:lnTo>
                    <a:pt x="736295" y="0"/>
                  </a:lnTo>
                  <a:close/>
                </a:path>
              </a:pathLst>
            </a:custGeom>
            <a:solidFill>
              <a:srgbClr val="E9ECF1">
                <a:alpha val="79998"/>
              </a:srgbClr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6991877" y="4166654"/>
              <a:ext cx="766445" cy="255270"/>
            </a:xfrm>
            <a:custGeom>
              <a:avLst/>
              <a:gdLst/>
              <a:ahLst/>
              <a:cxnLst/>
              <a:rect l="l" t="t" r="r" b="b"/>
              <a:pathLst>
                <a:path w="766445" h="255270">
                  <a:moveTo>
                    <a:pt x="736295" y="254711"/>
                  </a:moveTo>
                  <a:lnTo>
                    <a:pt x="29794" y="254711"/>
                  </a:lnTo>
                  <a:lnTo>
                    <a:pt x="18200" y="252370"/>
                  </a:lnTo>
                  <a:lnTo>
                    <a:pt x="8729" y="245986"/>
                  </a:lnTo>
                  <a:lnTo>
                    <a:pt x="2342" y="236516"/>
                  </a:lnTo>
                  <a:lnTo>
                    <a:pt x="0" y="224917"/>
                  </a:lnTo>
                  <a:lnTo>
                    <a:pt x="0" y="29794"/>
                  </a:lnTo>
                  <a:lnTo>
                    <a:pt x="2342" y="18195"/>
                  </a:lnTo>
                  <a:lnTo>
                    <a:pt x="8729" y="8724"/>
                  </a:lnTo>
                  <a:lnTo>
                    <a:pt x="18200" y="2340"/>
                  </a:lnTo>
                  <a:lnTo>
                    <a:pt x="29794" y="0"/>
                  </a:lnTo>
                  <a:lnTo>
                    <a:pt x="736295" y="0"/>
                  </a:lnTo>
                  <a:lnTo>
                    <a:pt x="747894" y="2340"/>
                  </a:lnTo>
                  <a:lnTo>
                    <a:pt x="757364" y="8724"/>
                  </a:lnTo>
                  <a:lnTo>
                    <a:pt x="763748" y="18195"/>
                  </a:lnTo>
                  <a:lnTo>
                    <a:pt x="766089" y="29794"/>
                  </a:lnTo>
                  <a:lnTo>
                    <a:pt x="766089" y="224917"/>
                  </a:lnTo>
                  <a:lnTo>
                    <a:pt x="763748" y="236516"/>
                  </a:lnTo>
                  <a:lnTo>
                    <a:pt x="757364" y="245986"/>
                  </a:lnTo>
                  <a:lnTo>
                    <a:pt x="747894" y="252370"/>
                  </a:lnTo>
                  <a:lnTo>
                    <a:pt x="736295" y="254711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23" name="object 23"/>
          <p:cNvGrpSpPr/>
          <p:nvPr/>
        </p:nvGrpSpPr>
        <p:grpSpPr>
          <a:xfrm>
            <a:off x="6090540" y="4563274"/>
            <a:ext cx="2569210" cy="1584325"/>
            <a:chOff x="6090540" y="4563274"/>
            <a:chExt cx="2569210" cy="1584325"/>
          </a:xfrm>
        </p:grpSpPr>
        <p:pic>
          <p:nvPicPr>
            <p:cNvPr id="24" name="object 2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090540" y="4563274"/>
              <a:ext cx="2568764" cy="158394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25" name="object 25"/>
            <p:cNvSpPr/>
            <p:nvPr/>
          </p:nvSpPr>
          <p:spPr>
            <a:xfrm>
              <a:off x="6991877" y="5840224"/>
              <a:ext cx="766445" cy="255270"/>
            </a:xfrm>
            <a:custGeom>
              <a:avLst/>
              <a:gdLst/>
              <a:ahLst/>
              <a:cxnLst/>
              <a:rect l="l" t="t" r="r" b="b"/>
              <a:pathLst>
                <a:path w="766445" h="255270">
                  <a:moveTo>
                    <a:pt x="736295" y="0"/>
                  </a:moveTo>
                  <a:lnTo>
                    <a:pt x="29794" y="0"/>
                  </a:lnTo>
                  <a:lnTo>
                    <a:pt x="18200" y="2340"/>
                  </a:lnTo>
                  <a:lnTo>
                    <a:pt x="8729" y="8724"/>
                  </a:lnTo>
                  <a:lnTo>
                    <a:pt x="2342" y="18195"/>
                  </a:lnTo>
                  <a:lnTo>
                    <a:pt x="0" y="29794"/>
                  </a:lnTo>
                  <a:lnTo>
                    <a:pt x="0" y="224916"/>
                  </a:lnTo>
                  <a:lnTo>
                    <a:pt x="2342" y="236516"/>
                  </a:lnTo>
                  <a:lnTo>
                    <a:pt x="8729" y="245986"/>
                  </a:lnTo>
                  <a:lnTo>
                    <a:pt x="18200" y="252370"/>
                  </a:lnTo>
                  <a:lnTo>
                    <a:pt x="29794" y="254711"/>
                  </a:lnTo>
                  <a:lnTo>
                    <a:pt x="736295" y="254711"/>
                  </a:lnTo>
                  <a:lnTo>
                    <a:pt x="747894" y="252370"/>
                  </a:lnTo>
                  <a:lnTo>
                    <a:pt x="757364" y="245986"/>
                  </a:lnTo>
                  <a:lnTo>
                    <a:pt x="763748" y="236516"/>
                  </a:lnTo>
                  <a:lnTo>
                    <a:pt x="766089" y="224916"/>
                  </a:lnTo>
                  <a:lnTo>
                    <a:pt x="766089" y="29794"/>
                  </a:lnTo>
                  <a:lnTo>
                    <a:pt x="763748" y="18195"/>
                  </a:lnTo>
                  <a:lnTo>
                    <a:pt x="757364" y="8724"/>
                  </a:lnTo>
                  <a:lnTo>
                    <a:pt x="747894" y="2340"/>
                  </a:lnTo>
                  <a:lnTo>
                    <a:pt x="736295" y="0"/>
                  </a:lnTo>
                  <a:close/>
                </a:path>
              </a:pathLst>
            </a:custGeom>
            <a:solidFill>
              <a:srgbClr val="E9ECF1">
                <a:alpha val="79998"/>
              </a:srgbClr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6991877" y="5840224"/>
              <a:ext cx="766445" cy="255270"/>
            </a:xfrm>
            <a:custGeom>
              <a:avLst/>
              <a:gdLst/>
              <a:ahLst/>
              <a:cxnLst/>
              <a:rect l="l" t="t" r="r" b="b"/>
              <a:pathLst>
                <a:path w="766445" h="255270">
                  <a:moveTo>
                    <a:pt x="736295" y="254711"/>
                  </a:moveTo>
                  <a:lnTo>
                    <a:pt x="29794" y="254711"/>
                  </a:lnTo>
                  <a:lnTo>
                    <a:pt x="18200" y="252370"/>
                  </a:lnTo>
                  <a:lnTo>
                    <a:pt x="8729" y="245986"/>
                  </a:lnTo>
                  <a:lnTo>
                    <a:pt x="2342" y="236516"/>
                  </a:lnTo>
                  <a:lnTo>
                    <a:pt x="0" y="224916"/>
                  </a:lnTo>
                  <a:lnTo>
                    <a:pt x="0" y="29794"/>
                  </a:lnTo>
                  <a:lnTo>
                    <a:pt x="2342" y="18195"/>
                  </a:lnTo>
                  <a:lnTo>
                    <a:pt x="8729" y="8724"/>
                  </a:lnTo>
                  <a:lnTo>
                    <a:pt x="18200" y="2340"/>
                  </a:lnTo>
                  <a:lnTo>
                    <a:pt x="29794" y="0"/>
                  </a:lnTo>
                  <a:lnTo>
                    <a:pt x="736295" y="0"/>
                  </a:lnTo>
                  <a:lnTo>
                    <a:pt x="747894" y="2340"/>
                  </a:lnTo>
                  <a:lnTo>
                    <a:pt x="757364" y="8724"/>
                  </a:lnTo>
                  <a:lnTo>
                    <a:pt x="763748" y="18195"/>
                  </a:lnTo>
                  <a:lnTo>
                    <a:pt x="766089" y="29794"/>
                  </a:lnTo>
                  <a:lnTo>
                    <a:pt x="766089" y="224916"/>
                  </a:lnTo>
                  <a:lnTo>
                    <a:pt x="763748" y="236516"/>
                  </a:lnTo>
                  <a:lnTo>
                    <a:pt x="757364" y="245986"/>
                  </a:lnTo>
                  <a:lnTo>
                    <a:pt x="747894" y="252370"/>
                  </a:lnTo>
                  <a:lnTo>
                    <a:pt x="736295" y="254711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27" name="object 27"/>
          <p:cNvGrpSpPr/>
          <p:nvPr/>
        </p:nvGrpSpPr>
        <p:grpSpPr>
          <a:xfrm>
            <a:off x="3397675" y="2889707"/>
            <a:ext cx="2568575" cy="1584325"/>
            <a:chOff x="3397675" y="2889707"/>
            <a:chExt cx="2568575" cy="1584325"/>
          </a:xfrm>
        </p:grpSpPr>
        <p:pic>
          <p:nvPicPr>
            <p:cNvPr id="28" name="object 2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397675" y="2889707"/>
              <a:ext cx="2568185" cy="158394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29" name="object 29"/>
            <p:cNvSpPr/>
            <p:nvPr/>
          </p:nvSpPr>
          <p:spPr>
            <a:xfrm>
              <a:off x="4298688" y="4166654"/>
              <a:ext cx="766445" cy="255270"/>
            </a:xfrm>
            <a:custGeom>
              <a:avLst/>
              <a:gdLst/>
              <a:ahLst/>
              <a:cxnLst/>
              <a:rect l="l" t="t" r="r" b="b"/>
              <a:pathLst>
                <a:path w="766445" h="255270">
                  <a:moveTo>
                    <a:pt x="736295" y="0"/>
                  </a:moveTo>
                  <a:lnTo>
                    <a:pt x="29794" y="0"/>
                  </a:lnTo>
                  <a:lnTo>
                    <a:pt x="18195" y="2340"/>
                  </a:lnTo>
                  <a:lnTo>
                    <a:pt x="8724" y="8724"/>
                  </a:lnTo>
                  <a:lnTo>
                    <a:pt x="2340" y="18195"/>
                  </a:lnTo>
                  <a:lnTo>
                    <a:pt x="0" y="29794"/>
                  </a:lnTo>
                  <a:lnTo>
                    <a:pt x="0" y="224917"/>
                  </a:lnTo>
                  <a:lnTo>
                    <a:pt x="2340" y="236516"/>
                  </a:lnTo>
                  <a:lnTo>
                    <a:pt x="8724" y="245986"/>
                  </a:lnTo>
                  <a:lnTo>
                    <a:pt x="18195" y="252370"/>
                  </a:lnTo>
                  <a:lnTo>
                    <a:pt x="29794" y="254711"/>
                  </a:lnTo>
                  <a:lnTo>
                    <a:pt x="736295" y="254711"/>
                  </a:lnTo>
                  <a:lnTo>
                    <a:pt x="747894" y="252370"/>
                  </a:lnTo>
                  <a:lnTo>
                    <a:pt x="757364" y="245986"/>
                  </a:lnTo>
                  <a:lnTo>
                    <a:pt x="763748" y="236516"/>
                  </a:lnTo>
                  <a:lnTo>
                    <a:pt x="766089" y="224917"/>
                  </a:lnTo>
                  <a:lnTo>
                    <a:pt x="766089" y="29794"/>
                  </a:lnTo>
                  <a:lnTo>
                    <a:pt x="763748" y="18195"/>
                  </a:lnTo>
                  <a:lnTo>
                    <a:pt x="757364" y="8724"/>
                  </a:lnTo>
                  <a:lnTo>
                    <a:pt x="747894" y="2340"/>
                  </a:lnTo>
                  <a:lnTo>
                    <a:pt x="736295" y="0"/>
                  </a:lnTo>
                  <a:close/>
                </a:path>
              </a:pathLst>
            </a:custGeom>
            <a:solidFill>
              <a:srgbClr val="E9ECF1">
                <a:alpha val="79998"/>
              </a:srgbClr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4298688" y="4166654"/>
              <a:ext cx="766445" cy="255270"/>
            </a:xfrm>
            <a:custGeom>
              <a:avLst/>
              <a:gdLst/>
              <a:ahLst/>
              <a:cxnLst/>
              <a:rect l="l" t="t" r="r" b="b"/>
              <a:pathLst>
                <a:path w="766445" h="255270">
                  <a:moveTo>
                    <a:pt x="736295" y="254711"/>
                  </a:moveTo>
                  <a:lnTo>
                    <a:pt x="29794" y="254711"/>
                  </a:lnTo>
                  <a:lnTo>
                    <a:pt x="18195" y="252370"/>
                  </a:lnTo>
                  <a:lnTo>
                    <a:pt x="8724" y="245986"/>
                  </a:lnTo>
                  <a:lnTo>
                    <a:pt x="2340" y="236516"/>
                  </a:lnTo>
                  <a:lnTo>
                    <a:pt x="0" y="224917"/>
                  </a:lnTo>
                  <a:lnTo>
                    <a:pt x="0" y="29794"/>
                  </a:lnTo>
                  <a:lnTo>
                    <a:pt x="2340" y="18195"/>
                  </a:lnTo>
                  <a:lnTo>
                    <a:pt x="8724" y="8724"/>
                  </a:lnTo>
                  <a:lnTo>
                    <a:pt x="18195" y="2340"/>
                  </a:lnTo>
                  <a:lnTo>
                    <a:pt x="29794" y="0"/>
                  </a:lnTo>
                  <a:lnTo>
                    <a:pt x="736295" y="0"/>
                  </a:lnTo>
                  <a:lnTo>
                    <a:pt x="747894" y="2340"/>
                  </a:lnTo>
                  <a:lnTo>
                    <a:pt x="757364" y="8724"/>
                  </a:lnTo>
                  <a:lnTo>
                    <a:pt x="763748" y="18195"/>
                  </a:lnTo>
                  <a:lnTo>
                    <a:pt x="766089" y="29794"/>
                  </a:lnTo>
                  <a:lnTo>
                    <a:pt x="766089" y="224917"/>
                  </a:lnTo>
                  <a:lnTo>
                    <a:pt x="763748" y="236516"/>
                  </a:lnTo>
                  <a:lnTo>
                    <a:pt x="757364" y="245986"/>
                  </a:lnTo>
                  <a:lnTo>
                    <a:pt x="747894" y="252370"/>
                  </a:lnTo>
                  <a:lnTo>
                    <a:pt x="736295" y="254711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31" name="object 31"/>
          <p:cNvGrpSpPr/>
          <p:nvPr/>
        </p:nvGrpSpPr>
        <p:grpSpPr>
          <a:xfrm>
            <a:off x="3397351" y="4563274"/>
            <a:ext cx="2569210" cy="1584325"/>
            <a:chOff x="3397351" y="4563274"/>
            <a:chExt cx="2569210" cy="1584325"/>
          </a:xfrm>
        </p:grpSpPr>
        <p:pic>
          <p:nvPicPr>
            <p:cNvPr id="32" name="object 3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397351" y="4563274"/>
              <a:ext cx="2568765" cy="158394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33" name="object 33"/>
            <p:cNvSpPr/>
            <p:nvPr/>
          </p:nvSpPr>
          <p:spPr>
            <a:xfrm>
              <a:off x="4298688" y="5840224"/>
              <a:ext cx="766445" cy="255270"/>
            </a:xfrm>
            <a:custGeom>
              <a:avLst/>
              <a:gdLst/>
              <a:ahLst/>
              <a:cxnLst/>
              <a:rect l="l" t="t" r="r" b="b"/>
              <a:pathLst>
                <a:path w="766445" h="255270">
                  <a:moveTo>
                    <a:pt x="736295" y="0"/>
                  </a:moveTo>
                  <a:lnTo>
                    <a:pt x="29794" y="0"/>
                  </a:lnTo>
                  <a:lnTo>
                    <a:pt x="18195" y="2340"/>
                  </a:lnTo>
                  <a:lnTo>
                    <a:pt x="8724" y="8724"/>
                  </a:lnTo>
                  <a:lnTo>
                    <a:pt x="2340" y="18195"/>
                  </a:lnTo>
                  <a:lnTo>
                    <a:pt x="0" y="29794"/>
                  </a:lnTo>
                  <a:lnTo>
                    <a:pt x="0" y="224916"/>
                  </a:lnTo>
                  <a:lnTo>
                    <a:pt x="2340" y="236516"/>
                  </a:lnTo>
                  <a:lnTo>
                    <a:pt x="8724" y="245986"/>
                  </a:lnTo>
                  <a:lnTo>
                    <a:pt x="18195" y="252370"/>
                  </a:lnTo>
                  <a:lnTo>
                    <a:pt x="29794" y="254711"/>
                  </a:lnTo>
                  <a:lnTo>
                    <a:pt x="736295" y="254711"/>
                  </a:lnTo>
                  <a:lnTo>
                    <a:pt x="747894" y="252370"/>
                  </a:lnTo>
                  <a:lnTo>
                    <a:pt x="757364" y="245986"/>
                  </a:lnTo>
                  <a:lnTo>
                    <a:pt x="763748" y="236516"/>
                  </a:lnTo>
                  <a:lnTo>
                    <a:pt x="766089" y="224916"/>
                  </a:lnTo>
                  <a:lnTo>
                    <a:pt x="766089" y="29794"/>
                  </a:lnTo>
                  <a:lnTo>
                    <a:pt x="763748" y="18195"/>
                  </a:lnTo>
                  <a:lnTo>
                    <a:pt x="757364" y="8724"/>
                  </a:lnTo>
                  <a:lnTo>
                    <a:pt x="747894" y="2340"/>
                  </a:lnTo>
                  <a:lnTo>
                    <a:pt x="736295" y="0"/>
                  </a:lnTo>
                  <a:close/>
                </a:path>
              </a:pathLst>
            </a:custGeom>
            <a:solidFill>
              <a:srgbClr val="E9ECF1">
                <a:alpha val="79998"/>
              </a:srgbClr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4298688" y="5840224"/>
              <a:ext cx="766445" cy="255270"/>
            </a:xfrm>
            <a:custGeom>
              <a:avLst/>
              <a:gdLst/>
              <a:ahLst/>
              <a:cxnLst/>
              <a:rect l="l" t="t" r="r" b="b"/>
              <a:pathLst>
                <a:path w="766445" h="255270">
                  <a:moveTo>
                    <a:pt x="736295" y="254711"/>
                  </a:moveTo>
                  <a:lnTo>
                    <a:pt x="29794" y="254711"/>
                  </a:lnTo>
                  <a:lnTo>
                    <a:pt x="18195" y="252370"/>
                  </a:lnTo>
                  <a:lnTo>
                    <a:pt x="8724" y="245986"/>
                  </a:lnTo>
                  <a:lnTo>
                    <a:pt x="2340" y="236516"/>
                  </a:lnTo>
                  <a:lnTo>
                    <a:pt x="0" y="224916"/>
                  </a:lnTo>
                  <a:lnTo>
                    <a:pt x="0" y="29794"/>
                  </a:lnTo>
                  <a:lnTo>
                    <a:pt x="2340" y="18195"/>
                  </a:lnTo>
                  <a:lnTo>
                    <a:pt x="8724" y="8724"/>
                  </a:lnTo>
                  <a:lnTo>
                    <a:pt x="18195" y="2340"/>
                  </a:lnTo>
                  <a:lnTo>
                    <a:pt x="29794" y="0"/>
                  </a:lnTo>
                  <a:lnTo>
                    <a:pt x="736295" y="0"/>
                  </a:lnTo>
                  <a:lnTo>
                    <a:pt x="747894" y="2340"/>
                  </a:lnTo>
                  <a:lnTo>
                    <a:pt x="757364" y="8724"/>
                  </a:lnTo>
                  <a:lnTo>
                    <a:pt x="763748" y="18195"/>
                  </a:lnTo>
                  <a:lnTo>
                    <a:pt x="766089" y="29794"/>
                  </a:lnTo>
                  <a:lnTo>
                    <a:pt x="766089" y="224916"/>
                  </a:lnTo>
                  <a:lnTo>
                    <a:pt x="763748" y="236516"/>
                  </a:lnTo>
                  <a:lnTo>
                    <a:pt x="757364" y="245986"/>
                  </a:lnTo>
                  <a:lnTo>
                    <a:pt x="747894" y="252370"/>
                  </a:lnTo>
                  <a:lnTo>
                    <a:pt x="736295" y="254711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35" name="object 35"/>
          <p:cNvGrpSpPr/>
          <p:nvPr/>
        </p:nvGrpSpPr>
        <p:grpSpPr>
          <a:xfrm>
            <a:off x="704164" y="2889707"/>
            <a:ext cx="2569210" cy="1584325"/>
            <a:chOff x="704164" y="2889707"/>
            <a:chExt cx="2569210" cy="1584325"/>
          </a:xfrm>
        </p:grpSpPr>
        <p:pic>
          <p:nvPicPr>
            <p:cNvPr id="36" name="object 3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04164" y="2889707"/>
              <a:ext cx="2568765" cy="158394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37" name="object 37"/>
            <p:cNvSpPr/>
            <p:nvPr/>
          </p:nvSpPr>
          <p:spPr>
            <a:xfrm>
              <a:off x="1605499" y="4166654"/>
              <a:ext cx="766445" cy="255270"/>
            </a:xfrm>
            <a:custGeom>
              <a:avLst/>
              <a:gdLst/>
              <a:ahLst/>
              <a:cxnLst/>
              <a:rect l="l" t="t" r="r" b="b"/>
              <a:pathLst>
                <a:path w="766444" h="255270">
                  <a:moveTo>
                    <a:pt x="736295" y="0"/>
                  </a:moveTo>
                  <a:lnTo>
                    <a:pt x="29794" y="0"/>
                  </a:lnTo>
                  <a:lnTo>
                    <a:pt x="18195" y="2340"/>
                  </a:lnTo>
                  <a:lnTo>
                    <a:pt x="8724" y="8724"/>
                  </a:lnTo>
                  <a:lnTo>
                    <a:pt x="2340" y="18195"/>
                  </a:lnTo>
                  <a:lnTo>
                    <a:pt x="0" y="29794"/>
                  </a:lnTo>
                  <a:lnTo>
                    <a:pt x="0" y="224917"/>
                  </a:lnTo>
                  <a:lnTo>
                    <a:pt x="2340" y="236516"/>
                  </a:lnTo>
                  <a:lnTo>
                    <a:pt x="8724" y="245986"/>
                  </a:lnTo>
                  <a:lnTo>
                    <a:pt x="18195" y="252370"/>
                  </a:lnTo>
                  <a:lnTo>
                    <a:pt x="29794" y="254711"/>
                  </a:lnTo>
                  <a:lnTo>
                    <a:pt x="736295" y="254711"/>
                  </a:lnTo>
                  <a:lnTo>
                    <a:pt x="747894" y="252370"/>
                  </a:lnTo>
                  <a:lnTo>
                    <a:pt x="757364" y="245986"/>
                  </a:lnTo>
                  <a:lnTo>
                    <a:pt x="763748" y="236516"/>
                  </a:lnTo>
                  <a:lnTo>
                    <a:pt x="766089" y="224917"/>
                  </a:lnTo>
                  <a:lnTo>
                    <a:pt x="766089" y="29794"/>
                  </a:lnTo>
                  <a:lnTo>
                    <a:pt x="763748" y="18195"/>
                  </a:lnTo>
                  <a:lnTo>
                    <a:pt x="757364" y="8724"/>
                  </a:lnTo>
                  <a:lnTo>
                    <a:pt x="747894" y="2340"/>
                  </a:lnTo>
                  <a:lnTo>
                    <a:pt x="736295" y="0"/>
                  </a:lnTo>
                  <a:close/>
                </a:path>
              </a:pathLst>
            </a:custGeom>
            <a:solidFill>
              <a:srgbClr val="E9ECF1">
                <a:alpha val="79998"/>
              </a:srgbClr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1605499" y="4166654"/>
              <a:ext cx="766445" cy="255270"/>
            </a:xfrm>
            <a:custGeom>
              <a:avLst/>
              <a:gdLst/>
              <a:ahLst/>
              <a:cxnLst/>
              <a:rect l="l" t="t" r="r" b="b"/>
              <a:pathLst>
                <a:path w="766444" h="255270">
                  <a:moveTo>
                    <a:pt x="736295" y="254711"/>
                  </a:moveTo>
                  <a:lnTo>
                    <a:pt x="29794" y="254711"/>
                  </a:lnTo>
                  <a:lnTo>
                    <a:pt x="18195" y="252370"/>
                  </a:lnTo>
                  <a:lnTo>
                    <a:pt x="8724" y="245986"/>
                  </a:lnTo>
                  <a:lnTo>
                    <a:pt x="2340" y="236516"/>
                  </a:lnTo>
                  <a:lnTo>
                    <a:pt x="0" y="224917"/>
                  </a:lnTo>
                  <a:lnTo>
                    <a:pt x="0" y="29794"/>
                  </a:lnTo>
                  <a:lnTo>
                    <a:pt x="2340" y="18195"/>
                  </a:lnTo>
                  <a:lnTo>
                    <a:pt x="8724" y="8724"/>
                  </a:lnTo>
                  <a:lnTo>
                    <a:pt x="18195" y="2340"/>
                  </a:lnTo>
                  <a:lnTo>
                    <a:pt x="29794" y="0"/>
                  </a:lnTo>
                  <a:lnTo>
                    <a:pt x="736295" y="0"/>
                  </a:lnTo>
                  <a:lnTo>
                    <a:pt x="747894" y="2340"/>
                  </a:lnTo>
                  <a:lnTo>
                    <a:pt x="757364" y="8724"/>
                  </a:lnTo>
                  <a:lnTo>
                    <a:pt x="763748" y="18195"/>
                  </a:lnTo>
                  <a:lnTo>
                    <a:pt x="766089" y="29794"/>
                  </a:lnTo>
                  <a:lnTo>
                    <a:pt x="766089" y="224917"/>
                  </a:lnTo>
                  <a:lnTo>
                    <a:pt x="763748" y="236516"/>
                  </a:lnTo>
                  <a:lnTo>
                    <a:pt x="757364" y="245986"/>
                  </a:lnTo>
                  <a:lnTo>
                    <a:pt x="747894" y="252370"/>
                  </a:lnTo>
                  <a:lnTo>
                    <a:pt x="736295" y="254711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39" name="object 39"/>
          <p:cNvGrpSpPr/>
          <p:nvPr/>
        </p:nvGrpSpPr>
        <p:grpSpPr>
          <a:xfrm>
            <a:off x="704151" y="4563274"/>
            <a:ext cx="2569210" cy="1584325"/>
            <a:chOff x="704151" y="4563274"/>
            <a:chExt cx="2569210" cy="1584325"/>
          </a:xfrm>
        </p:grpSpPr>
        <p:pic>
          <p:nvPicPr>
            <p:cNvPr id="40" name="object 4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04151" y="4563274"/>
              <a:ext cx="2568778" cy="158394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41" name="object 41"/>
            <p:cNvSpPr/>
            <p:nvPr/>
          </p:nvSpPr>
          <p:spPr>
            <a:xfrm>
              <a:off x="1605499" y="5840224"/>
              <a:ext cx="766445" cy="255270"/>
            </a:xfrm>
            <a:custGeom>
              <a:avLst/>
              <a:gdLst/>
              <a:ahLst/>
              <a:cxnLst/>
              <a:rect l="l" t="t" r="r" b="b"/>
              <a:pathLst>
                <a:path w="766444" h="255270">
                  <a:moveTo>
                    <a:pt x="736295" y="0"/>
                  </a:moveTo>
                  <a:lnTo>
                    <a:pt x="29794" y="0"/>
                  </a:lnTo>
                  <a:lnTo>
                    <a:pt x="18195" y="2340"/>
                  </a:lnTo>
                  <a:lnTo>
                    <a:pt x="8724" y="8724"/>
                  </a:lnTo>
                  <a:lnTo>
                    <a:pt x="2340" y="18195"/>
                  </a:lnTo>
                  <a:lnTo>
                    <a:pt x="0" y="29794"/>
                  </a:lnTo>
                  <a:lnTo>
                    <a:pt x="0" y="224916"/>
                  </a:lnTo>
                  <a:lnTo>
                    <a:pt x="2340" y="236516"/>
                  </a:lnTo>
                  <a:lnTo>
                    <a:pt x="8724" y="245986"/>
                  </a:lnTo>
                  <a:lnTo>
                    <a:pt x="18195" y="252370"/>
                  </a:lnTo>
                  <a:lnTo>
                    <a:pt x="29794" y="254711"/>
                  </a:lnTo>
                  <a:lnTo>
                    <a:pt x="736295" y="254711"/>
                  </a:lnTo>
                  <a:lnTo>
                    <a:pt x="747894" y="252370"/>
                  </a:lnTo>
                  <a:lnTo>
                    <a:pt x="757364" y="245986"/>
                  </a:lnTo>
                  <a:lnTo>
                    <a:pt x="763748" y="236516"/>
                  </a:lnTo>
                  <a:lnTo>
                    <a:pt x="766089" y="224916"/>
                  </a:lnTo>
                  <a:lnTo>
                    <a:pt x="766089" y="29794"/>
                  </a:lnTo>
                  <a:lnTo>
                    <a:pt x="763748" y="18195"/>
                  </a:lnTo>
                  <a:lnTo>
                    <a:pt x="757364" y="8724"/>
                  </a:lnTo>
                  <a:lnTo>
                    <a:pt x="747894" y="2340"/>
                  </a:lnTo>
                  <a:lnTo>
                    <a:pt x="736295" y="0"/>
                  </a:lnTo>
                  <a:close/>
                </a:path>
              </a:pathLst>
            </a:custGeom>
            <a:solidFill>
              <a:srgbClr val="E9ECF1">
                <a:alpha val="79998"/>
              </a:srgbClr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1605499" y="5840224"/>
              <a:ext cx="766445" cy="255270"/>
            </a:xfrm>
            <a:custGeom>
              <a:avLst/>
              <a:gdLst/>
              <a:ahLst/>
              <a:cxnLst/>
              <a:rect l="l" t="t" r="r" b="b"/>
              <a:pathLst>
                <a:path w="766444" h="255270">
                  <a:moveTo>
                    <a:pt x="736295" y="254711"/>
                  </a:moveTo>
                  <a:lnTo>
                    <a:pt x="29794" y="254711"/>
                  </a:lnTo>
                  <a:lnTo>
                    <a:pt x="18195" y="252370"/>
                  </a:lnTo>
                  <a:lnTo>
                    <a:pt x="8724" y="245986"/>
                  </a:lnTo>
                  <a:lnTo>
                    <a:pt x="2340" y="236516"/>
                  </a:lnTo>
                  <a:lnTo>
                    <a:pt x="0" y="224916"/>
                  </a:lnTo>
                  <a:lnTo>
                    <a:pt x="0" y="29794"/>
                  </a:lnTo>
                  <a:lnTo>
                    <a:pt x="2340" y="18195"/>
                  </a:lnTo>
                  <a:lnTo>
                    <a:pt x="8724" y="8724"/>
                  </a:lnTo>
                  <a:lnTo>
                    <a:pt x="18195" y="2340"/>
                  </a:lnTo>
                  <a:lnTo>
                    <a:pt x="29794" y="0"/>
                  </a:lnTo>
                  <a:lnTo>
                    <a:pt x="736295" y="0"/>
                  </a:lnTo>
                  <a:lnTo>
                    <a:pt x="747894" y="2340"/>
                  </a:lnTo>
                  <a:lnTo>
                    <a:pt x="757364" y="8724"/>
                  </a:lnTo>
                  <a:lnTo>
                    <a:pt x="763748" y="18195"/>
                  </a:lnTo>
                  <a:lnTo>
                    <a:pt x="766089" y="29794"/>
                  </a:lnTo>
                  <a:lnTo>
                    <a:pt x="766089" y="224916"/>
                  </a:lnTo>
                  <a:lnTo>
                    <a:pt x="763748" y="236516"/>
                  </a:lnTo>
                  <a:lnTo>
                    <a:pt x="757364" y="245986"/>
                  </a:lnTo>
                  <a:lnTo>
                    <a:pt x="747894" y="252370"/>
                  </a:lnTo>
                  <a:lnTo>
                    <a:pt x="736295" y="254711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3" name="object 53"/>
          <p:cNvSpPr txBox="1">
            <a:spLocks noGrp="1"/>
          </p:cNvSpPr>
          <p:nvPr>
            <p:ph type="body" idx="1"/>
          </p:nvPr>
        </p:nvSpPr>
        <p:spPr>
          <a:xfrm>
            <a:off x="696925" y="1133802"/>
            <a:ext cx="5276215" cy="1593000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6985">
              <a:lnSpc>
                <a:spcPct val="100000"/>
              </a:lnSpc>
              <a:spcBef>
                <a:spcPts val="260"/>
              </a:spcBef>
            </a:pPr>
            <a:r>
              <a:rPr sz="1400" b="0" dirty="0">
                <a:latin typeface="Grammarsaurus" pitchFamily="2" charset="0"/>
                <a:cs typeface="Arial MT"/>
              </a:rPr>
              <a:t>Here are some </a:t>
            </a:r>
            <a:r>
              <a:rPr sz="1400" dirty="0">
                <a:latin typeface="Grammarsaurus" pitchFamily="2" charset="0"/>
              </a:rPr>
              <a:t>examples of human features.</a:t>
            </a:r>
          </a:p>
          <a:p>
            <a:pPr marL="6985">
              <a:lnSpc>
                <a:spcPct val="100000"/>
              </a:lnSpc>
              <a:spcBef>
                <a:spcPts val="170"/>
              </a:spcBef>
            </a:pPr>
            <a:r>
              <a:rPr sz="1400" dirty="0">
                <a:latin typeface="Grammarsaurus" pitchFamily="2" charset="0"/>
              </a:rPr>
              <a:t>Have you ever seen </a:t>
            </a:r>
            <a:r>
              <a:rPr sz="1400" b="0" dirty="0">
                <a:latin typeface="Grammarsaurus" pitchFamily="2" charset="0"/>
                <a:cs typeface="Arial MT"/>
              </a:rPr>
              <a:t>any of them in your </a:t>
            </a:r>
            <a:r>
              <a:rPr sz="1400" dirty="0">
                <a:latin typeface="Grammarsaurus" pitchFamily="2" charset="0"/>
              </a:rPr>
              <a:t>local area?</a:t>
            </a:r>
          </a:p>
          <a:p>
            <a:pPr marL="6985" marR="5080">
              <a:lnSpc>
                <a:spcPct val="74300"/>
              </a:lnSpc>
              <a:spcBef>
                <a:spcPts val="640"/>
              </a:spcBef>
            </a:pPr>
            <a:r>
              <a:rPr sz="1400" dirty="0">
                <a:latin typeface="Grammarsaurus" pitchFamily="2" charset="0"/>
              </a:rPr>
              <a:t>Discuss this </a:t>
            </a:r>
            <a:r>
              <a:rPr sz="1400" b="0" dirty="0">
                <a:latin typeface="Grammarsaurus" pitchFamily="2" charset="0"/>
                <a:cs typeface="Arial MT"/>
              </a:rPr>
              <a:t>with your learning partner. Be ready to </a:t>
            </a:r>
            <a:r>
              <a:rPr sz="1400" dirty="0">
                <a:latin typeface="Grammarsaurus" pitchFamily="2" charset="0"/>
              </a:rPr>
              <a:t>share your feedback </a:t>
            </a:r>
            <a:r>
              <a:rPr sz="1400" b="0" dirty="0">
                <a:latin typeface="Grammarsaurus" pitchFamily="2" charset="0"/>
                <a:cs typeface="Arial MT"/>
              </a:rPr>
              <a:t>with the class.</a:t>
            </a:r>
          </a:p>
          <a:p>
            <a:pPr marL="6985">
              <a:lnSpc>
                <a:spcPts val="1780"/>
              </a:lnSpc>
              <a:spcBef>
                <a:spcPts val="445"/>
              </a:spcBef>
            </a:pPr>
            <a:r>
              <a:rPr sz="1400" b="0" dirty="0">
                <a:latin typeface="Grammarsaurus" pitchFamily="2" charset="0"/>
                <a:cs typeface="Arial MT"/>
              </a:rPr>
              <a:t>Use the following sentence starters to help you.</a:t>
            </a:r>
          </a:p>
          <a:p>
            <a:pPr marL="6985">
              <a:lnSpc>
                <a:spcPts val="1590"/>
              </a:lnSpc>
            </a:pPr>
            <a:r>
              <a:rPr sz="1400" dirty="0">
                <a:latin typeface="Grammarsaurus" pitchFamily="2" charset="0"/>
              </a:rPr>
              <a:t>“I have seen a…”</a:t>
            </a:r>
          </a:p>
          <a:p>
            <a:pPr marL="6985">
              <a:lnSpc>
                <a:spcPts val="1664"/>
              </a:lnSpc>
            </a:pPr>
            <a:r>
              <a:rPr sz="1400" dirty="0">
                <a:latin typeface="Grammarsaurus" pitchFamily="2" charset="0"/>
              </a:rPr>
              <a:t>“I have never seen a…”</a:t>
            </a:r>
          </a:p>
        </p:txBody>
      </p:sp>
      <p:grpSp>
        <p:nvGrpSpPr>
          <p:cNvPr id="54" name="object 54"/>
          <p:cNvGrpSpPr/>
          <p:nvPr/>
        </p:nvGrpSpPr>
        <p:grpSpPr>
          <a:xfrm>
            <a:off x="10617715" y="452438"/>
            <a:ext cx="381635" cy="343535"/>
            <a:chOff x="10617715" y="452438"/>
            <a:chExt cx="381635" cy="343535"/>
          </a:xfrm>
        </p:grpSpPr>
        <p:sp>
          <p:nvSpPr>
            <p:cNvPr id="55" name="object 55"/>
            <p:cNvSpPr/>
            <p:nvPr/>
          </p:nvSpPr>
          <p:spPr>
            <a:xfrm>
              <a:off x="10617715" y="452438"/>
              <a:ext cx="381635" cy="343535"/>
            </a:xfrm>
            <a:custGeom>
              <a:avLst/>
              <a:gdLst/>
              <a:ahLst/>
              <a:cxnLst/>
              <a:rect l="l" t="t" r="r" b="b"/>
              <a:pathLst>
                <a:path w="381634" h="343534">
                  <a:moveTo>
                    <a:pt x="261010" y="0"/>
                  </a:moveTo>
                  <a:lnTo>
                    <a:pt x="120167" y="0"/>
                  </a:lnTo>
                  <a:lnTo>
                    <a:pt x="107183" y="1720"/>
                  </a:lnTo>
                  <a:lnTo>
                    <a:pt x="6667" y="146850"/>
                  </a:lnTo>
                  <a:lnTo>
                    <a:pt x="0" y="171711"/>
                  </a:lnTo>
                  <a:lnTo>
                    <a:pt x="1666" y="184481"/>
                  </a:lnTo>
                  <a:lnTo>
                    <a:pt x="77089" y="318566"/>
                  </a:lnTo>
                  <a:lnTo>
                    <a:pt x="120167" y="343433"/>
                  </a:lnTo>
                  <a:lnTo>
                    <a:pt x="261010" y="343433"/>
                  </a:lnTo>
                  <a:lnTo>
                    <a:pt x="304088" y="318566"/>
                  </a:lnTo>
                  <a:lnTo>
                    <a:pt x="374510" y="196583"/>
                  </a:lnTo>
                  <a:lnTo>
                    <a:pt x="381168" y="171711"/>
                  </a:lnTo>
                  <a:lnTo>
                    <a:pt x="379503" y="158944"/>
                  </a:lnTo>
                  <a:lnTo>
                    <a:pt x="304088" y="24866"/>
                  </a:lnTo>
                  <a:lnTo>
                    <a:pt x="261010" y="0"/>
                  </a:lnTo>
                  <a:close/>
                </a:path>
              </a:pathLst>
            </a:custGeom>
            <a:solidFill>
              <a:srgbClr val="B0466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56" name="object 5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0696126" y="515457"/>
              <a:ext cx="215900" cy="215912"/>
            </a:xfrm>
            <a:prstGeom prst="rect">
              <a:avLst/>
            </a:prstGeom>
          </p:spPr>
        </p:pic>
      </p:grpSp>
      <p:sp>
        <p:nvSpPr>
          <p:cNvPr id="57" name="object 57"/>
          <p:cNvSpPr txBox="1"/>
          <p:nvPr/>
        </p:nvSpPr>
        <p:spPr>
          <a:xfrm>
            <a:off x="10112523" y="788669"/>
            <a:ext cx="1388110" cy="355225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345440" marR="5080" indent="-333375">
              <a:lnSpc>
                <a:spcPts val="1190"/>
              </a:lnSpc>
              <a:spcBef>
                <a:spcPts val="340"/>
              </a:spcBef>
            </a:pPr>
            <a:r>
              <a:rPr sz="1100" b="1" dirty="0">
                <a:solidFill>
                  <a:srgbClr val="B04667"/>
                </a:solidFill>
                <a:latin typeface="Grammarsaurus" pitchFamily="2" charset="0"/>
                <a:cs typeface="Arial"/>
              </a:rPr>
              <a:t>Human and physical geography</a:t>
            </a:r>
            <a:endParaRPr sz="1100">
              <a:latin typeface="Grammarsaurus" pitchFamily="2" charset="0"/>
              <a:cs typeface="Arial"/>
            </a:endParaRPr>
          </a:p>
        </p:txBody>
      </p:sp>
      <p:grpSp>
        <p:nvGrpSpPr>
          <p:cNvPr id="58" name="object 58"/>
          <p:cNvGrpSpPr/>
          <p:nvPr/>
        </p:nvGrpSpPr>
        <p:grpSpPr>
          <a:xfrm>
            <a:off x="3038337" y="144881"/>
            <a:ext cx="5448300" cy="768350"/>
            <a:chOff x="3038337" y="144881"/>
            <a:chExt cx="5448300" cy="768350"/>
          </a:xfrm>
        </p:grpSpPr>
        <p:sp>
          <p:nvSpPr>
            <p:cNvPr id="59" name="object 59"/>
            <p:cNvSpPr/>
            <p:nvPr/>
          </p:nvSpPr>
          <p:spPr>
            <a:xfrm>
              <a:off x="3044687" y="151231"/>
              <a:ext cx="5435600" cy="755650"/>
            </a:xfrm>
            <a:custGeom>
              <a:avLst/>
              <a:gdLst/>
              <a:ahLst/>
              <a:cxnLst/>
              <a:rect l="l" t="t" r="r" b="b"/>
              <a:pathLst>
                <a:path w="5435600" h="755650">
                  <a:moveTo>
                    <a:pt x="5321757" y="0"/>
                  </a:moveTo>
                  <a:lnTo>
                    <a:pt x="113728" y="0"/>
                  </a:lnTo>
                  <a:lnTo>
                    <a:pt x="69458" y="8936"/>
                  </a:lnTo>
                  <a:lnTo>
                    <a:pt x="33308" y="33308"/>
                  </a:lnTo>
                  <a:lnTo>
                    <a:pt x="8936" y="69458"/>
                  </a:lnTo>
                  <a:lnTo>
                    <a:pt x="0" y="113728"/>
                  </a:lnTo>
                  <a:lnTo>
                    <a:pt x="0" y="641413"/>
                  </a:lnTo>
                  <a:lnTo>
                    <a:pt x="8936" y="685683"/>
                  </a:lnTo>
                  <a:lnTo>
                    <a:pt x="33308" y="721833"/>
                  </a:lnTo>
                  <a:lnTo>
                    <a:pt x="69458" y="746205"/>
                  </a:lnTo>
                  <a:lnTo>
                    <a:pt x="113728" y="755141"/>
                  </a:lnTo>
                  <a:lnTo>
                    <a:pt x="5321757" y="755141"/>
                  </a:lnTo>
                  <a:lnTo>
                    <a:pt x="5366027" y="746205"/>
                  </a:lnTo>
                  <a:lnTo>
                    <a:pt x="5402176" y="721833"/>
                  </a:lnTo>
                  <a:lnTo>
                    <a:pt x="5426548" y="685683"/>
                  </a:lnTo>
                  <a:lnTo>
                    <a:pt x="5435485" y="641413"/>
                  </a:lnTo>
                  <a:lnTo>
                    <a:pt x="5435485" y="113728"/>
                  </a:lnTo>
                  <a:lnTo>
                    <a:pt x="5426548" y="69458"/>
                  </a:lnTo>
                  <a:lnTo>
                    <a:pt x="5402176" y="33308"/>
                  </a:lnTo>
                  <a:lnTo>
                    <a:pt x="5366027" y="8936"/>
                  </a:lnTo>
                  <a:lnTo>
                    <a:pt x="5321757" y="0"/>
                  </a:lnTo>
                  <a:close/>
                </a:path>
              </a:pathLst>
            </a:custGeom>
            <a:solidFill>
              <a:srgbClr val="7792A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0" name="object 60"/>
            <p:cNvSpPr/>
            <p:nvPr/>
          </p:nvSpPr>
          <p:spPr>
            <a:xfrm>
              <a:off x="3044687" y="151231"/>
              <a:ext cx="5435600" cy="755650"/>
            </a:xfrm>
            <a:custGeom>
              <a:avLst/>
              <a:gdLst/>
              <a:ahLst/>
              <a:cxnLst/>
              <a:rect l="l" t="t" r="r" b="b"/>
              <a:pathLst>
                <a:path w="5435600" h="755650">
                  <a:moveTo>
                    <a:pt x="113728" y="755141"/>
                  </a:moveTo>
                  <a:lnTo>
                    <a:pt x="5321757" y="755141"/>
                  </a:lnTo>
                  <a:lnTo>
                    <a:pt x="5366027" y="746205"/>
                  </a:lnTo>
                  <a:lnTo>
                    <a:pt x="5402176" y="721833"/>
                  </a:lnTo>
                  <a:lnTo>
                    <a:pt x="5426548" y="685683"/>
                  </a:lnTo>
                  <a:lnTo>
                    <a:pt x="5435485" y="641413"/>
                  </a:lnTo>
                  <a:lnTo>
                    <a:pt x="5435485" y="113728"/>
                  </a:lnTo>
                  <a:lnTo>
                    <a:pt x="5426548" y="69458"/>
                  </a:lnTo>
                  <a:lnTo>
                    <a:pt x="5402176" y="33308"/>
                  </a:lnTo>
                  <a:lnTo>
                    <a:pt x="5366027" y="8936"/>
                  </a:lnTo>
                  <a:lnTo>
                    <a:pt x="5321757" y="0"/>
                  </a:lnTo>
                  <a:lnTo>
                    <a:pt x="113728" y="0"/>
                  </a:lnTo>
                  <a:lnTo>
                    <a:pt x="69458" y="8936"/>
                  </a:lnTo>
                  <a:lnTo>
                    <a:pt x="33308" y="33308"/>
                  </a:lnTo>
                  <a:lnTo>
                    <a:pt x="8936" y="69458"/>
                  </a:lnTo>
                  <a:lnTo>
                    <a:pt x="0" y="113728"/>
                  </a:lnTo>
                  <a:lnTo>
                    <a:pt x="0" y="641413"/>
                  </a:lnTo>
                  <a:lnTo>
                    <a:pt x="8936" y="685683"/>
                  </a:lnTo>
                  <a:lnTo>
                    <a:pt x="33308" y="721833"/>
                  </a:lnTo>
                  <a:lnTo>
                    <a:pt x="69458" y="746205"/>
                  </a:lnTo>
                  <a:lnTo>
                    <a:pt x="113728" y="755141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1" name="object 61"/>
          <p:cNvSpPr txBox="1">
            <a:spLocks noGrp="1"/>
          </p:cNvSpPr>
          <p:nvPr>
            <p:ph type="title"/>
          </p:nvPr>
        </p:nvSpPr>
        <p:spPr>
          <a:xfrm>
            <a:off x="3044687" y="198784"/>
            <a:ext cx="5435600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92288" indent="-1782763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Human features</a:t>
            </a:r>
          </a:p>
        </p:txBody>
      </p:sp>
      <p:sp>
        <p:nvSpPr>
          <p:cNvPr id="62" name="object 43">
            <a:extLst>
              <a:ext uri="{FF2B5EF4-FFF2-40B4-BE49-F238E27FC236}">
                <a16:creationId xmlns:a16="http://schemas.microsoft.com/office/drawing/2014/main" id="{19751A4F-FF08-F8D0-9F6F-9C2C3A6446D3}"/>
              </a:ext>
            </a:extLst>
          </p:cNvPr>
          <p:cNvSpPr txBox="1"/>
          <p:nvPr/>
        </p:nvSpPr>
        <p:spPr>
          <a:xfrm>
            <a:off x="6090539" y="1260942"/>
            <a:ext cx="2569210" cy="1446550"/>
          </a:xfrm>
          <a:prstGeom prst="rect">
            <a:avLst/>
          </a:prstGeom>
          <a:ln w="12700"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200" dirty="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 dirty="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 dirty="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 dirty="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 dirty="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165"/>
              </a:spcBef>
            </a:pPr>
            <a:endParaRPr sz="1200" dirty="0">
              <a:latin typeface="Grammarsaurus" pitchFamily="2" charset="0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2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city</a:t>
            </a:r>
            <a:endParaRPr sz="1200" dirty="0">
              <a:latin typeface="Grammarsaurus" pitchFamily="2" charset="0"/>
              <a:cs typeface="Arial"/>
            </a:endParaRPr>
          </a:p>
        </p:txBody>
      </p:sp>
      <p:sp>
        <p:nvSpPr>
          <p:cNvPr id="63" name="object 44">
            <a:extLst>
              <a:ext uri="{FF2B5EF4-FFF2-40B4-BE49-F238E27FC236}">
                <a16:creationId xmlns:a16="http://schemas.microsoft.com/office/drawing/2014/main" id="{54C3FEE8-009C-9549-55A6-2B0BC36ADE47}"/>
              </a:ext>
            </a:extLst>
          </p:cNvPr>
          <p:cNvSpPr txBox="1"/>
          <p:nvPr/>
        </p:nvSpPr>
        <p:spPr>
          <a:xfrm>
            <a:off x="8783726" y="1260942"/>
            <a:ext cx="2569210" cy="1446550"/>
          </a:xfrm>
          <a:prstGeom prst="rect">
            <a:avLst/>
          </a:prstGeom>
          <a:ln w="12700"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200" dirty="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 dirty="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 dirty="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 dirty="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 dirty="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165"/>
              </a:spcBef>
            </a:pPr>
            <a:endParaRPr sz="1200" dirty="0">
              <a:latin typeface="Grammarsaurus" pitchFamily="2" charset="0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2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town</a:t>
            </a:r>
            <a:endParaRPr sz="1200" dirty="0">
              <a:latin typeface="Grammarsaurus" pitchFamily="2" charset="0"/>
              <a:cs typeface="Arial"/>
            </a:endParaRPr>
          </a:p>
        </p:txBody>
      </p:sp>
      <p:sp>
        <p:nvSpPr>
          <p:cNvPr id="64" name="object 45">
            <a:extLst>
              <a:ext uri="{FF2B5EF4-FFF2-40B4-BE49-F238E27FC236}">
                <a16:creationId xmlns:a16="http://schemas.microsoft.com/office/drawing/2014/main" id="{A72FC795-15E9-B343-F0E1-9D4206B4E270}"/>
              </a:ext>
            </a:extLst>
          </p:cNvPr>
          <p:cNvSpPr txBox="1"/>
          <p:nvPr/>
        </p:nvSpPr>
        <p:spPr>
          <a:xfrm>
            <a:off x="8783726" y="2934510"/>
            <a:ext cx="2569210" cy="1446550"/>
          </a:xfrm>
          <a:prstGeom prst="rect">
            <a:avLst/>
          </a:prstGeom>
          <a:ln w="12700"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165"/>
              </a:spcBef>
            </a:pPr>
            <a:endParaRPr sz="1200">
              <a:latin typeface="Grammarsaurus" pitchFamily="2" charset="0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2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house</a:t>
            </a:r>
            <a:endParaRPr sz="1200">
              <a:latin typeface="Grammarsaurus" pitchFamily="2" charset="0"/>
              <a:cs typeface="Arial"/>
            </a:endParaRPr>
          </a:p>
        </p:txBody>
      </p:sp>
      <p:sp>
        <p:nvSpPr>
          <p:cNvPr id="65" name="object 46">
            <a:extLst>
              <a:ext uri="{FF2B5EF4-FFF2-40B4-BE49-F238E27FC236}">
                <a16:creationId xmlns:a16="http://schemas.microsoft.com/office/drawing/2014/main" id="{20F6F998-91DC-924C-4AD6-196DBA29A46B}"/>
              </a:ext>
            </a:extLst>
          </p:cNvPr>
          <p:cNvSpPr txBox="1"/>
          <p:nvPr/>
        </p:nvSpPr>
        <p:spPr>
          <a:xfrm>
            <a:off x="8783726" y="4608077"/>
            <a:ext cx="2569210" cy="1446550"/>
          </a:xfrm>
          <a:prstGeom prst="rect">
            <a:avLst/>
          </a:prstGeom>
          <a:ln w="12700"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165"/>
              </a:spcBef>
            </a:pPr>
            <a:endParaRPr sz="1200">
              <a:latin typeface="Grammarsaurus" pitchFamily="2" charset="0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2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shop</a:t>
            </a:r>
            <a:endParaRPr sz="1200">
              <a:latin typeface="Grammarsaurus" pitchFamily="2" charset="0"/>
              <a:cs typeface="Arial"/>
            </a:endParaRPr>
          </a:p>
        </p:txBody>
      </p:sp>
      <p:sp>
        <p:nvSpPr>
          <p:cNvPr id="66" name="object 47">
            <a:extLst>
              <a:ext uri="{FF2B5EF4-FFF2-40B4-BE49-F238E27FC236}">
                <a16:creationId xmlns:a16="http://schemas.microsoft.com/office/drawing/2014/main" id="{3ABA672F-69EF-C17D-88C9-3AAA97551846}"/>
              </a:ext>
            </a:extLst>
          </p:cNvPr>
          <p:cNvSpPr txBox="1"/>
          <p:nvPr/>
        </p:nvSpPr>
        <p:spPr>
          <a:xfrm>
            <a:off x="6090539" y="2934510"/>
            <a:ext cx="2569210" cy="1446550"/>
          </a:xfrm>
          <a:prstGeom prst="rect">
            <a:avLst/>
          </a:prstGeom>
          <a:ln w="12700"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165"/>
              </a:spcBef>
            </a:pPr>
            <a:endParaRPr sz="1200">
              <a:latin typeface="Grammarsaurus" pitchFamily="2" charset="0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2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farm</a:t>
            </a:r>
            <a:endParaRPr sz="1200">
              <a:latin typeface="Grammarsaurus" pitchFamily="2" charset="0"/>
              <a:cs typeface="Arial"/>
            </a:endParaRPr>
          </a:p>
        </p:txBody>
      </p:sp>
      <p:sp>
        <p:nvSpPr>
          <p:cNvPr id="67" name="object 48">
            <a:extLst>
              <a:ext uri="{FF2B5EF4-FFF2-40B4-BE49-F238E27FC236}">
                <a16:creationId xmlns:a16="http://schemas.microsoft.com/office/drawing/2014/main" id="{52BAB8C3-8D78-102B-3CD2-95782F6C9D1A}"/>
              </a:ext>
            </a:extLst>
          </p:cNvPr>
          <p:cNvSpPr txBox="1"/>
          <p:nvPr/>
        </p:nvSpPr>
        <p:spPr>
          <a:xfrm>
            <a:off x="6090539" y="4608077"/>
            <a:ext cx="2569210" cy="1446550"/>
          </a:xfrm>
          <a:prstGeom prst="rect">
            <a:avLst/>
          </a:prstGeom>
          <a:ln w="12700"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165"/>
              </a:spcBef>
            </a:pPr>
            <a:endParaRPr sz="1200">
              <a:latin typeface="Grammarsaurus" pitchFamily="2" charset="0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2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harbour</a:t>
            </a:r>
            <a:endParaRPr sz="1200">
              <a:latin typeface="Grammarsaurus" pitchFamily="2" charset="0"/>
              <a:cs typeface="Arial"/>
            </a:endParaRPr>
          </a:p>
        </p:txBody>
      </p:sp>
      <p:sp>
        <p:nvSpPr>
          <p:cNvPr id="68" name="object 49">
            <a:extLst>
              <a:ext uri="{FF2B5EF4-FFF2-40B4-BE49-F238E27FC236}">
                <a16:creationId xmlns:a16="http://schemas.microsoft.com/office/drawing/2014/main" id="{727582CC-A761-275D-C460-498B873A503E}"/>
              </a:ext>
            </a:extLst>
          </p:cNvPr>
          <p:cNvSpPr txBox="1"/>
          <p:nvPr/>
        </p:nvSpPr>
        <p:spPr>
          <a:xfrm>
            <a:off x="3397351" y="2934510"/>
            <a:ext cx="2569210" cy="1446550"/>
          </a:xfrm>
          <a:prstGeom prst="rect">
            <a:avLst/>
          </a:prstGeom>
          <a:ln w="12700"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165"/>
              </a:spcBef>
            </a:pPr>
            <a:endParaRPr sz="1200">
              <a:latin typeface="Grammarsaurus" pitchFamily="2" charset="0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2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factory</a:t>
            </a:r>
            <a:endParaRPr sz="1200">
              <a:latin typeface="Grammarsaurus" pitchFamily="2" charset="0"/>
              <a:cs typeface="Arial"/>
            </a:endParaRPr>
          </a:p>
        </p:txBody>
      </p:sp>
      <p:sp>
        <p:nvSpPr>
          <p:cNvPr id="69" name="object 50">
            <a:extLst>
              <a:ext uri="{FF2B5EF4-FFF2-40B4-BE49-F238E27FC236}">
                <a16:creationId xmlns:a16="http://schemas.microsoft.com/office/drawing/2014/main" id="{A3E7F431-36E8-4AD3-90C3-7F5FC4963015}"/>
              </a:ext>
            </a:extLst>
          </p:cNvPr>
          <p:cNvSpPr txBox="1"/>
          <p:nvPr/>
        </p:nvSpPr>
        <p:spPr>
          <a:xfrm>
            <a:off x="3397351" y="4608077"/>
            <a:ext cx="2569210" cy="1446550"/>
          </a:xfrm>
          <a:prstGeom prst="rect">
            <a:avLst/>
          </a:prstGeom>
          <a:ln w="12700"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165"/>
              </a:spcBef>
            </a:pPr>
            <a:endParaRPr sz="1200">
              <a:latin typeface="Grammarsaurus" pitchFamily="2" charset="0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2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port</a:t>
            </a:r>
            <a:endParaRPr sz="1200">
              <a:latin typeface="Grammarsaurus" pitchFamily="2" charset="0"/>
              <a:cs typeface="Arial"/>
            </a:endParaRPr>
          </a:p>
        </p:txBody>
      </p:sp>
      <p:sp>
        <p:nvSpPr>
          <p:cNvPr id="70" name="object 51">
            <a:extLst>
              <a:ext uri="{FF2B5EF4-FFF2-40B4-BE49-F238E27FC236}">
                <a16:creationId xmlns:a16="http://schemas.microsoft.com/office/drawing/2014/main" id="{FEF1423A-1D52-E83E-5AEB-43D72176119F}"/>
              </a:ext>
            </a:extLst>
          </p:cNvPr>
          <p:cNvSpPr txBox="1"/>
          <p:nvPr/>
        </p:nvSpPr>
        <p:spPr>
          <a:xfrm>
            <a:off x="704164" y="2934510"/>
            <a:ext cx="2569210" cy="1446550"/>
          </a:xfrm>
          <a:prstGeom prst="rect">
            <a:avLst/>
          </a:prstGeom>
          <a:ln w="12700"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165"/>
              </a:spcBef>
            </a:pPr>
            <a:endParaRPr sz="1200">
              <a:latin typeface="Grammarsaurus" pitchFamily="2" charset="0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2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village</a:t>
            </a:r>
            <a:endParaRPr sz="1200">
              <a:latin typeface="Grammarsaurus" pitchFamily="2" charset="0"/>
              <a:cs typeface="Arial"/>
            </a:endParaRPr>
          </a:p>
        </p:txBody>
      </p:sp>
      <p:sp>
        <p:nvSpPr>
          <p:cNvPr id="71" name="object 52">
            <a:extLst>
              <a:ext uri="{FF2B5EF4-FFF2-40B4-BE49-F238E27FC236}">
                <a16:creationId xmlns:a16="http://schemas.microsoft.com/office/drawing/2014/main" id="{82AAD86C-2EB7-EBFC-97C2-7051360BD16E}"/>
              </a:ext>
            </a:extLst>
          </p:cNvPr>
          <p:cNvSpPr txBox="1"/>
          <p:nvPr/>
        </p:nvSpPr>
        <p:spPr>
          <a:xfrm>
            <a:off x="704164" y="4608077"/>
            <a:ext cx="2569210" cy="1446550"/>
          </a:xfrm>
          <a:prstGeom prst="rect">
            <a:avLst/>
          </a:prstGeom>
          <a:ln w="12700"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200" dirty="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 dirty="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 dirty="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 dirty="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 dirty="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165"/>
              </a:spcBef>
            </a:pPr>
            <a:endParaRPr sz="1200" dirty="0">
              <a:latin typeface="Grammarsaurus" pitchFamily="2" charset="0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2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o</a:t>
            </a:r>
            <a:r>
              <a:rPr lang="en-US" sz="12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ffi</a:t>
            </a:r>
            <a:r>
              <a:rPr sz="12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ce</a:t>
            </a:r>
            <a:endParaRPr sz="12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</TotalTime>
  <Words>1747</Words>
  <Application>Microsoft Macintosh PowerPoint</Application>
  <PresentationFormat>Custom</PresentationFormat>
  <Paragraphs>419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Grammarsaurus</vt:lpstr>
      <vt:lpstr>Office Theme</vt:lpstr>
      <vt:lpstr>1_Office Theme</vt:lpstr>
      <vt:lpstr>The world and my school</vt:lpstr>
      <vt:lpstr>Geographical knowledge and concepts</vt:lpstr>
      <vt:lpstr>Where in the world do I live?</vt:lpstr>
      <vt:lpstr>Key vocabulary for this lesson</vt:lpstr>
      <vt:lpstr>Place</vt:lpstr>
      <vt:lpstr>Whats is a bird’s eye view?</vt:lpstr>
      <vt:lpstr>Whats is a bird’s eye view?</vt:lpstr>
      <vt:lpstr>Human and physical features</vt:lpstr>
      <vt:lpstr>Human features</vt:lpstr>
      <vt:lpstr>Physical features</vt:lpstr>
      <vt:lpstr>Aerial photo of your school</vt:lpstr>
      <vt:lpstr>Street names</vt:lpstr>
      <vt:lpstr>Which street is your school on?</vt:lpstr>
      <vt:lpstr>What is your school’s address?</vt:lpstr>
      <vt:lpstr>Stop and jot 1</vt:lpstr>
      <vt:lpstr>Activity</vt:lpstr>
      <vt:lpstr>Challenge</vt:lpstr>
      <vt:lpstr>Challenge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New</dc:title>
  <cp:lastModifiedBy>Momaal Khaan</cp:lastModifiedBy>
  <cp:revision>6</cp:revision>
  <dcterms:created xsi:type="dcterms:W3CDTF">2025-09-18T11:40:21Z</dcterms:created>
  <dcterms:modified xsi:type="dcterms:W3CDTF">2025-09-18T14:35:58Z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2025-09-17T00:00:00Z</vt:filetime>
  </property>
  <property fmtid="{D5CDD505-2E9C-101B-9397-08002B2CF9AE}" pid="3" name="Creator">
    <vt:lpwstr>Adobe Illustrator 29.8 (Windows)</vt:lpwstr>
  </property>
  <property fmtid="{D5CDD505-2E9C-101B-9397-08002B2CF9AE}" pid="4" name="LastSaved">
    <vt:filetime>2025-09-18T00:00:00Z</vt:filetime>
  </property>
  <property fmtid="{D5CDD505-2E9C-101B-9397-08002B2CF9AE}" pid="5" name="Producer">
    <vt:lpwstr>Adobe PDF library 17.00</vt:lpwstr>
  </property>
</Properties>
</file>